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3"/>
  </p:notesMasterIdLst>
  <p:sldIdLst>
    <p:sldId id="487" r:id="rId2"/>
    <p:sldId id="456" r:id="rId3"/>
    <p:sldId id="468" r:id="rId4"/>
    <p:sldId id="469" r:id="rId5"/>
    <p:sldId id="470" r:id="rId6"/>
    <p:sldId id="471" r:id="rId7"/>
    <p:sldId id="476" r:id="rId8"/>
    <p:sldId id="478" r:id="rId9"/>
    <p:sldId id="479" r:id="rId10"/>
    <p:sldId id="480" r:id="rId11"/>
    <p:sldId id="481" r:id="rId12"/>
    <p:sldId id="499" r:id="rId13"/>
    <p:sldId id="491" r:id="rId14"/>
    <p:sldId id="492" r:id="rId15"/>
    <p:sldId id="496" r:id="rId16"/>
    <p:sldId id="495" r:id="rId17"/>
    <p:sldId id="497" r:id="rId18"/>
    <p:sldId id="500" r:id="rId19"/>
    <p:sldId id="483" r:id="rId20"/>
    <p:sldId id="486" r:id="rId21"/>
    <p:sldId id="501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4" userDrawn="1">
          <p15:clr>
            <a:srgbClr val="A4A3A4"/>
          </p15:clr>
        </p15:guide>
        <p15:guide id="2" orient="horz" pos="368" userDrawn="1">
          <p15:clr>
            <a:srgbClr val="A4A3A4"/>
          </p15:clr>
        </p15:guide>
        <p15:guide id="3" orient="horz" pos="3201">
          <p15:clr>
            <a:srgbClr val="A4A3A4"/>
          </p15:clr>
        </p15:guide>
        <p15:guide id="4" orient="horz" pos="2475">
          <p15:clr>
            <a:srgbClr val="A4A3A4"/>
          </p15:clr>
        </p15:guide>
        <p15:guide id="5" pos="2880">
          <p15:clr>
            <a:srgbClr val="A4A3A4"/>
          </p15:clr>
        </p15:guide>
        <p15:guide id="6" pos="1440">
          <p15:clr>
            <a:srgbClr val="A4A3A4"/>
          </p15:clr>
        </p15:guide>
        <p15:guide id="7" pos="4320">
          <p15:clr>
            <a:srgbClr val="A4A3A4"/>
          </p15:clr>
        </p15:guide>
        <p15:guide id="8" pos="10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0318"/>
    <a:srgbClr val="AF2727"/>
    <a:srgbClr val="867014"/>
    <a:srgbClr val="F4F85E"/>
    <a:srgbClr val="CF0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728" y="192"/>
      </p:cViewPr>
      <p:guideLst>
        <p:guide orient="horz" pos="1684"/>
        <p:guide orient="horz" pos="368"/>
        <p:guide orient="horz" pos="3201"/>
        <p:guide orient="horz" pos="2475"/>
        <p:guide pos="2880"/>
        <p:guide pos="1440"/>
        <p:guide pos="4320"/>
        <p:guide pos="10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0FAD34-8BBE-4A70-A372-B45FAE6B49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9D16BA3-6CAE-4F35-A316-AFD4C2784A22}">
      <dgm:prSet/>
      <dgm:spPr>
        <a:solidFill>
          <a:srgbClr val="650318"/>
        </a:solidFill>
      </dgm:spPr>
      <dgm:t>
        <a:bodyPr/>
        <a:lstStyle/>
        <a:p>
          <a:pPr rtl="0" latinLnBrk="1"/>
          <a:r>
            <a:rPr lang="ko-KR"/>
            <a:t>팀장</a:t>
          </a:r>
          <a:r>
            <a:rPr lang="en-US"/>
            <a:t> </a:t>
          </a:r>
          <a:r>
            <a:rPr lang="ko-KR"/>
            <a:t>이종성</a:t>
          </a:r>
        </a:p>
      </dgm:t>
    </dgm:pt>
    <dgm:pt modelId="{980CAF49-056C-49DA-9EB5-315BBB2F8639}" type="parTrans" cxnId="{7F7D6AB4-C83F-4094-B6DE-C802CAC24302}">
      <dgm:prSet/>
      <dgm:spPr/>
      <dgm:t>
        <a:bodyPr/>
        <a:lstStyle/>
        <a:p>
          <a:pPr latinLnBrk="1"/>
          <a:endParaRPr lang="ko-KR" altLang="en-US"/>
        </a:p>
      </dgm:t>
    </dgm:pt>
    <dgm:pt modelId="{40BE28DE-07E6-4F04-93A2-9AD0332CE7BF}" type="sibTrans" cxnId="{7F7D6AB4-C83F-4094-B6DE-C802CAC24302}">
      <dgm:prSet/>
      <dgm:spPr/>
      <dgm:t>
        <a:bodyPr/>
        <a:lstStyle/>
        <a:p>
          <a:pPr latinLnBrk="1"/>
          <a:endParaRPr lang="ko-KR" altLang="en-US"/>
        </a:p>
      </dgm:t>
    </dgm:pt>
    <dgm:pt modelId="{A6E54AE6-6516-430F-80C3-6F9D0B77D01E}">
      <dgm:prSet/>
      <dgm:spPr/>
      <dgm:t>
        <a:bodyPr/>
        <a:lstStyle/>
        <a:p>
          <a:pPr rtl="0" latinLnBrk="1"/>
          <a:r>
            <a:rPr lang="ko-KR" dirty="0"/>
            <a:t>프로젝트 총괄</a:t>
          </a:r>
          <a:r>
            <a:rPr lang="en-US" dirty="0"/>
            <a:t>, </a:t>
          </a:r>
          <a:r>
            <a:rPr lang="ko-KR" dirty="0"/>
            <a:t>설계</a:t>
          </a:r>
          <a:r>
            <a:rPr lang="en-US" dirty="0"/>
            <a:t>, </a:t>
          </a:r>
          <a:r>
            <a:rPr lang="ko-KR" dirty="0"/>
            <a:t>발표</a:t>
          </a:r>
        </a:p>
      </dgm:t>
    </dgm:pt>
    <dgm:pt modelId="{6D377862-568C-4D02-9D80-5C3BF254CA44}" type="parTrans" cxnId="{69A39849-B77D-4E95-90C1-008F0F906E09}">
      <dgm:prSet/>
      <dgm:spPr/>
      <dgm:t>
        <a:bodyPr/>
        <a:lstStyle/>
        <a:p>
          <a:pPr latinLnBrk="1"/>
          <a:endParaRPr lang="ko-KR" altLang="en-US"/>
        </a:p>
      </dgm:t>
    </dgm:pt>
    <dgm:pt modelId="{EDC3DF23-F1AC-4211-8D34-ADA991F7F6AE}" type="sibTrans" cxnId="{69A39849-B77D-4E95-90C1-008F0F906E09}">
      <dgm:prSet/>
      <dgm:spPr/>
      <dgm:t>
        <a:bodyPr/>
        <a:lstStyle/>
        <a:p>
          <a:pPr latinLnBrk="1"/>
          <a:endParaRPr lang="ko-KR" altLang="en-US"/>
        </a:p>
      </dgm:t>
    </dgm:pt>
    <dgm:pt modelId="{2EE6F59D-D5DC-461D-918E-B734953580DC}">
      <dgm:prSet/>
      <dgm:spPr/>
      <dgm:t>
        <a:bodyPr/>
        <a:lstStyle/>
        <a:p>
          <a:pPr rtl="0" latinLnBrk="1"/>
          <a:r>
            <a:rPr lang="ko-KR"/>
            <a:t>자료조사 </a:t>
          </a:r>
          <a:r>
            <a:rPr lang="en-US"/>
            <a:t>data set </a:t>
          </a:r>
          <a:r>
            <a:rPr lang="ko-KR"/>
            <a:t>수집</a:t>
          </a:r>
          <a:r>
            <a:rPr lang="en-US"/>
            <a:t> </a:t>
          </a:r>
          <a:r>
            <a:rPr lang="ko-KR"/>
            <a:t>및 정제</a:t>
          </a:r>
        </a:p>
      </dgm:t>
    </dgm:pt>
    <dgm:pt modelId="{9FC29B1E-9893-4B59-8C13-B46E1C1F4DB1}" type="parTrans" cxnId="{4A9922EB-BA29-47D2-B193-15D298B53C58}">
      <dgm:prSet/>
      <dgm:spPr/>
      <dgm:t>
        <a:bodyPr/>
        <a:lstStyle/>
        <a:p>
          <a:pPr latinLnBrk="1"/>
          <a:endParaRPr lang="ko-KR" altLang="en-US"/>
        </a:p>
      </dgm:t>
    </dgm:pt>
    <dgm:pt modelId="{8A45F78C-D1B1-49F4-87C6-44B1CA54F767}" type="sibTrans" cxnId="{4A9922EB-BA29-47D2-B193-15D298B53C58}">
      <dgm:prSet/>
      <dgm:spPr/>
      <dgm:t>
        <a:bodyPr/>
        <a:lstStyle/>
        <a:p>
          <a:pPr latinLnBrk="1"/>
          <a:endParaRPr lang="ko-KR" altLang="en-US"/>
        </a:p>
      </dgm:t>
    </dgm:pt>
    <dgm:pt modelId="{085F9030-ACF2-4E76-A7DE-55AB70FE1A00}">
      <dgm:prSet/>
      <dgm:spPr/>
      <dgm:t>
        <a:bodyPr/>
        <a:lstStyle/>
        <a:p>
          <a:pPr rtl="0" latinLnBrk="1"/>
          <a:r>
            <a:rPr lang="ko-KR"/>
            <a:t>크롤링</a:t>
          </a:r>
          <a:r>
            <a:rPr lang="en-US"/>
            <a:t>, </a:t>
          </a:r>
          <a:r>
            <a:rPr lang="ko-KR"/>
            <a:t>코드 구현</a:t>
          </a:r>
        </a:p>
      </dgm:t>
    </dgm:pt>
    <dgm:pt modelId="{C9DD3A37-2431-44C2-9C64-E7B81D51F922}" type="parTrans" cxnId="{32D03E74-CDED-40CF-85B1-E1A1D0439BB7}">
      <dgm:prSet/>
      <dgm:spPr/>
      <dgm:t>
        <a:bodyPr/>
        <a:lstStyle/>
        <a:p>
          <a:pPr latinLnBrk="1"/>
          <a:endParaRPr lang="ko-KR" altLang="en-US"/>
        </a:p>
      </dgm:t>
    </dgm:pt>
    <dgm:pt modelId="{4DAFE1C1-C147-4B09-9CB5-A757097C3B0E}" type="sibTrans" cxnId="{32D03E74-CDED-40CF-85B1-E1A1D0439BB7}">
      <dgm:prSet/>
      <dgm:spPr/>
      <dgm:t>
        <a:bodyPr/>
        <a:lstStyle/>
        <a:p>
          <a:pPr latinLnBrk="1"/>
          <a:endParaRPr lang="ko-KR" altLang="en-US"/>
        </a:p>
      </dgm:t>
    </dgm:pt>
    <dgm:pt modelId="{5C66747A-C1C3-4427-ACD1-9488DC72D71D}" type="pres">
      <dgm:prSet presAssocID="{710FAD34-8BBE-4A70-A372-B45FAE6B496B}" presName="linear" presStyleCnt="0">
        <dgm:presLayoutVars>
          <dgm:animLvl val="lvl"/>
          <dgm:resizeHandles val="exact"/>
        </dgm:presLayoutVars>
      </dgm:prSet>
      <dgm:spPr/>
    </dgm:pt>
    <dgm:pt modelId="{8ED0AE71-8BA4-4918-875F-1CDB8518DDDE}" type="pres">
      <dgm:prSet presAssocID="{D9D16BA3-6CAE-4F35-A316-AFD4C2784A22}" presName="parentText" presStyleLbl="node1" presStyleIdx="0" presStyleCnt="1" custLinFactNeighborX="-5794" custLinFactNeighborY="-42075">
        <dgm:presLayoutVars>
          <dgm:chMax val="0"/>
          <dgm:bulletEnabled val="1"/>
        </dgm:presLayoutVars>
      </dgm:prSet>
      <dgm:spPr/>
    </dgm:pt>
    <dgm:pt modelId="{AF489E2E-4D71-4263-AFDC-3110760FB71E}" type="pres">
      <dgm:prSet presAssocID="{D9D16BA3-6CAE-4F35-A316-AFD4C2784A2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B0FC62A-6B82-4ACD-B1A8-89102D1D24B5}" type="presOf" srcId="{D9D16BA3-6CAE-4F35-A316-AFD4C2784A22}" destId="{8ED0AE71-8BA4-4918-875F-1CDB8518DDDE}" srcOrd="0" destOrd="0" presId="urn:microsoft.com/office/officeart/2005/8/layout/vList2"/>
    <dgm:cxn modelId="{69A39849-B77D-4E95-90C1-008F0F906E09}" srcId="{D9D16BA3-6CAE-4F35-A316-AFD4C2784A22}" destId="{A6E54AE6-6516-430F-80C3-6F9D0B77D01E}" srcOrd="0" destOrd="0" parTransId="{6D377862-568C-4D02-9D80-5C3BF254CA44}" sibTransId="{EDC3DF23-F1AC-4211-8D34-ADA991F7F6AE}"/>
    <dgm:cxn modelId="{32D03E74-CDED-40CF-85B1-E1A1D0439BB7}" srcId="{D9D16BA3-6CAE-4F35-A316-AFD4C2784A22}" destId="{085F9030-ACF2-4E76-A7DE-55AB70FE1A00}" srcOrd="2" destOrd="0" parTransId="{C9DD3A37-2431-44C2-9C64-E7B81D51F922}" sibTransId="{4DAFE1C1-C147-4B09-9CB5-A757097C3B0E}"/>
    <dgm:cxn modelId="{8AD61A92-F8A4-46E4-B0B9-6C40DBFCCED4}" type="presOf" srcId="{085F9030-ACF2-4E76-A7DE-55AB70FE1A00}" destId="{AF489E2E-4D71-4263-AFDC-3110760FB71E}" srcOrd="0" destOrd="2" presId="urn:microsoft.com/office/officeart/2005/8/layout/vList2"/>
    <dgm:cxn modelId="{7F7D6AB4-C83F-4094-B6DE-C802CAC24302}" srcId="{710FAD34-8BBE-4A70-A372-B45FAE6B496B}" destId="{D9D16BA3-6CAE-4F35-A316-AFD4C2784A22}" srcOrd="0" destOrd="0" parTransId="{980CAF49-056C-49DA-9EB5-315BBB2F8639}" sibTransId="{40BE28DE-07E6-4F04-93A2-9AD0332CE7BF}"/>
    <dgm:cxn modelId="{FB1D92BC-D450-4B39-9F91-E6934E44F21B}" type="presOf" srcId="{2EE6F59D-D5DC-461D-918E-B734953580DC}" destId="{AF489E2E-4D71-4263-AFDC-3110760FB71E}" srcOrd="0" destOrd="1" presId="urn:microsoft.com/office/officeart/2005/8/layout/vList2"/>
    <dgm:cxn modelId="{4A9922EB-BA29-47D2-B193-15D298B53C58}" srcId="{D9D16BA3-6CAE-4F35-A316-AFD4C2784A22}" destId="{2EE6F59D-D5DC-461D-918E-B734953580DC}" srcOrd="1" destOrd="0" parTransId="{9FC29B1E-9893-4B59-8C13-B46E1C1F4DB1}" sibTransId="{8A45F78C-D1B1-49F4-87C6-44B1CA54F767}"/>
    <dgm:cxn modelId="{FB86AEF1-8158-47E0-9045-7414F3A08E2D}" type="presOf" srcId="{710FAD34-8BBE-4A70-A372-B45FAE6B496B}" destId="{5C66747A-C1C3-4427-ACD1-9488DC72D71D}" srcOrd="0" destOrd="0" presId="urn:microsoft.com/office/officeart/2005/8/layout/vList2"/>
    <dgm:cxn modelId="{526891FE-64F7-4865-A8AF-7F8D8894AE5E}" type="presOf" srcId="{A6E54AE6-6516-430F-80C3-6F9D0B77D01E}" destId="{AF489E2E-4D71-4263-AFDC-3110760FB71E}" srcOrd="0" destOrd="0" presId="urn:microsoft.com/office/officeart/2005/8/layout/vList2"/>
    <dgm:cxn modelId="{8253ECF2-2A83-4DE0-8CD0-262CB94E12A6}" type="presParOf" srcId="{5C66747A-C1C3-4427-ACD1-9488DC72D71D}" destId="{8ED0AE71-8BA4-4918-875F-1CDB8518DDDE}" srcOrd="0" destOrd="0" presId="urn:microsoft.com/office/officeart/2005/8/layout/vList2"/>
    <dgm:cxn modelId="{AC9FB994-8DB8-440D-A566-F4E5EED6CAF1}" type="presParOf" srcId="{5C66747A-C1C3-4427-ACD1-9488DC72D71D}" destId="{AF489E2E-4D71-4263-AFDC-3110760FB71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B3625A-1BC0-40E6-B009-CA2E15E63C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CE2EAF4-2285-4BF8-A875-E8E3C8293638}">
      <dgm:prSet/>
      <dgm:spPr>
        <a:solidFill>
          <a:srgbClr val="F4F85E"/>
        </a:solidFill>
      </dgm:spPr>
      <dgm:t>
        <a:bodyPr/>
        <a:lstStyle/>
        <a:p>
          <a:pPr rtl="0" latinLnBrk="1"/>
          <a:r>
            <a:rPr lang="ko-KR">
              <a:solidFill>
                <a:schemeClr val="tx1"/>
              </a:solidFill>
            </a:rPr>
            <a:t>개발자 정일형</a:t>
          </a:r>
        </a:p>
      </dgm:t>
    </dgm:pt>
    <dgm:pt modelId="{2010189D-B5ED-488C-A4CA-419BD9E2E0E4}" type="parTrans" cxnId="{B4FF9865-EB83-4C34-B7D6-254A613CDEF7}">
      <dgm:prSet/>
      <dgm:spPr/>
      <dgm:t>
        <a:bodyPr/>
        <a:lstStyle/>
        <a:p>
          <a:pPr latinLnBrk="1"/>
          <a:endParaRPr lang="ko-KR" altLang="en-US"/>
        </a:p>
      </dgm:t>
    </dgm:pt>
    <dgm:pt modelId="{5134AAE7-A4D6-4EFA-9A75-5BB10D94FCE7}" type="sibTrans" cxnId="{B4FF9865-EB83-4C34-B7D6-254A613CDEF7}">
      <dgm:prSet/>
      <dgm:spPr/>
      <dgm:t>
        <a:bodyPr/>
        <a:lstStyle/>
        <a:p>
          <a:pPr latinLnBrk="1"/>
          <a:endParaRPr lang="ko-KR" altLang="en-US"/>
        </a:p>
      </dgm:t>
    </dgm:pt>
    <dgm:pt modelId="{0AF8F3C2-68F2-489E-A01A-5AE99C109F96}">
      <dgm:prSet/>
      <dgm:spPr/>
      <dgm:t>
        <a:bodyPr/>
        <a:lstStyle/>
        <a:p>
          <a:pPr rtl="0" latinLnBrk="1"/>
          <a:r>
            <a:rPr lang="ko-KR"/>
            <a:t>자료조사</a:t>
          </a:r>
        </a:p>
      </dgm:t>
    </dgm:pt>
    <dgm:pt modelId="{720A0F4E-6BD2-40C4-BD01-DDA8DD00EE7E}" type="parTrans" cxnId="{73D90399-FD75-47FC-8766-195E986CEB65}">
      <dgm:prSet/>
      <dgm:spPr/>
      <dgm:t>
        <a:bodyPr/>
        <a:lstStyle/>
        <a:p>
          <a:pPr latinLnBrk="1"/>
          <a:endParaRPr lang="ko-KR" altLang="en-US"/>
        </a:p>
      </dgm:t>
    </dgm:pt>
    <dgm:pt modelId="{DFF4CE47-C0A4-4F78-B85D-4B91A8DDC131}" type="sibTrans" cxnId="{73D90399-FD75-47FC-8766-195E986CEB65}">
      <dgm:prSet/>
      <dgm:spPr/>
      <dgm:t>
        <a:bodyPr/>
        <a:lstStyle/>
        <a:p>
          <a:pPr latinLnBrk="1"/>
          <a:endParaRPr lang="ko-KR" altLang="en-US"/>
        </a:p>
      </dgm:t>
    </dgm:pt>
    <dgm:pt modelId="{EB192D51-69BD-4AFE-846C-50571A8E24C3}">
      <dgm:prSet/>
      <dgm:spPr/>
      <dgm:t>
        <a:bodyPr/>
        <a:lstStyle/>
        <a:p>
          <a:pPr rtl="0" latinLnBrk="1"/>
          <a:r>
            <a:rPr lang="en-US"/>
            <a:t>DBMS </a:t>
          </a:r>
          <a:r>
            <a:rPr lang="ko-KR"/>
            <a:t>제작</a:t>
          </a:r>
        </a:p>
      </dgm:t>
    </dgm:pt>
    <dgm:pt modelId="{2AC7E0D7-3018-44AD-9D80-A3768652F9A5}" type="parTrans" cxnId="{6333428F-552C-45EF-8F99-B0E1E123098E}">
      <dgm:prSet/>
      <dgm:spPr/>
      <dgm:t>
        <a:bodyPr/>
        <a:lstStyle/>
        <a:p>
          <a:pPr latinLnBrk="1"/>
          <a:endParaRPr lang="ko-KR" altLang="en-US"/>
        </a:p>
      </dgm:t>
    </dgm:pt>
    <dgm:pt modelId="{0873690B-0D7D-401C-81D8-379E7FD100A5}" type="sibTrans" cxnId="{6333428F-552C-45EF-8F99-B0E1E123098E}">
      <dgm:prSet/>
      <dgm:spPr/>
      <dgm:t>
        <a:bodyPr/>
        <a:lstStyle/>
        <a:p>
          <a:pPr latinLnBrk="1"/>
          <a:endParaRPr lang="ko-KR" altLang="en-US"/>
        </a:p>
      </dgm:t>
    </dgm:pt>
    <dgm:pt modelId="{8DC11A32-1634-4349-A0CC-7A3BB7C095C7}">
      <dgm:prSet/>
      <dgm:spPr/>
      <dgm:t>
        <a:bodyPr/>
        <a:lstStyle/>
        <a:p>
          <a:pPr rtl="0" latinLnBrk="1"/>
          <a:r>
            <a:rPr lang="ko-KR"/>
            <a:t>크롤링</a:t>
          </a:r>
        </a:p>
      </dgm:t>
    </dgm:pt>
    <dgm:pt modelId="{634CD883-93CA-4F6C-9E55-E1057B714A7C}" type="parTrans" cxnId="{C53DB976-D8CE-4E8F-BC73-76EFD5F2D4C0}">
      <dgm:prSet/>
      <dgm:spPr/>
      <dgm:t>
        <a:bodyPr/>
        <a:lstStyle/>
        <a:p>
          <a:pPr latinLnBrk="1"/>
          <a:endParaRPr lang="ko-KR" altLang="en-US"/>
        </a:p>
      </dgm:t>
    </dgm:pt>
    <dgm:pt modelId="{A3324ED7-B93D-4AF7-A74E-75B6F5D473D2}" type="sibTrans" cxnId="{C53DB976-D8CE-4E8F-BC73-76EFD5F2D4C0}">
      <dgm:prSet/>
      <dgm:spPr/>
      <dgm:t>
        <a:bodyPr/>
        <a:lstStyle/>
        <a:p>
          <a:pPr latinLnBrk="1"/>
          <a:endParaRPr lang="ko-KR" altLang="en-US"/>
        </a:p>
      </dgm:t>
    </dgm:pt>
    <dgm:pt modelId="{A9A0368D-F4E3-4FE9-B981-6C28EB630191}" type="pres">
      <dgm:prSet presAssocID="{BAB3625A-1BC0-40E6-B009-CA2E15E63C42}" presName="linear" presStyleCnt="0">
        <dgm:presLayoutVars>
          <dgm:animLvl val="lvl"/>
          <dgm:resizeHandles val="exact"/>
        </dgm:presLayoutVars>
      </dgm:prSet>
      <dgm:spPr/>
    </dgm:pt>
    <dgm:pt modelId="{2BFFDB97-4DAC-4222-A864-8957FE74FA86}" type="pres">
      <dgm:prSet presAssocID="{6CE2EAF4-2285-4BF8-A875-E8E3C8293638}" presName="parentText" presStyleLbl="node1" presStyleIdx="0" presStyleCnt="1" custLinFactNeighborX="-3924" custLinFactNeighborY="400">
        <dgm:presLayoutVars>
          <dgm:chMax val="0"/>
          <dgm:bulletEnabled val="1"/>
        </dgm:presLayoutVars>
      </dgm:prSet>
      <dgm:spPr/>
    </dgm:pt>
    <dgm:pt modelId="{756EE761-7AA8-44C0-A36E-6888F78400CF}" type="pres">
      <dgm:prSet presAssocID="{6CE2EAF4-2285-4BF8-A875-E8E3C829363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A6B030B-26E3-4B18-9BB7-E868BBAE8FA1}" type="presOf" srcId="{0AF8F3C2-68F2-489E-A01A-5AE99C109F96}" destId="{756EE761-7AA8-44C0-A36E-6888F78400CF}" srcOrd="0" destOrd="0" presId="urn:microsoft.com/office/officeart/2005/8/layout/vList2"/>
    <dgm:cxn modelId="{0D4A0F35-7AA8-4972-86D1-AB1FA2E7A188}" type="presOf" srcId="{BAB3625A-1BC0-40E6-B009-CA2E15E63C42}" destId="{A9A0368D-F4E3-4FE9-B981-6C28EB630191}" srcOrd="0" destOrd="0" presId="urn:microsoft.com/office/officeart/2005/8/layout/vList2"/>
    <dgm:cxn modelId="{86E96036-A311-413C-AFC6-0BD8AC82FED4}" type="presOf" srcId="{6CE2EAF4-2285-4BF8-A875-E8E3C8293638}" destId="{2BFFDB97-4DAC-4222-A864-8957FE74FA86}" srcOrd="0" destOrd="0" presId="urn:microsoft.com/office/officeart/2005/8/layout/vList2"/>
    <dgm:cxn modelId="{B4FF9865-EB83-4C34-B7D6-254A613CDEF7}" srcId="{BAB3625A-1BC0-40E6-B009-CA2E15E63C42}" destId="{6CE2EAF4-2285-4BF8-A875-E8E3C8293638}" srcOrd="0" destOrd="0" parTransId="{2010189D-B5ED-488C-A4CA-419BD9E2E0E4}" sibTransId="{5134AAE7-A4D6-4EFA-9A75-5BB10D94FCE7}"/>
    <dgm:cxn modelId="{C53DB976-D8CE-4E8F-BC73-76EFD5F2D4C0}" srcId="{6CE2EAF4-2285-4BF8-A875-E8E3C8293638}" destId="{8DC11A32-1634-4349-A0CC-7A3BB7C095C7}" srcOrd="2" destOrd="0" parTransId="{634CD883-93CA-4F6C-9E55-E1057B714A7C}" sibTransId="{A3324ED7-B93D-4AF7-A74E-75B6F5D473D2}"/>
    <dgm:cxn modelId="{79A7EF78-921A-4CE9-9503-B7E08299E5CA}" type="presOf" srcId="{8DC11A32-1634-4349-A0CC-7A3BB7C095C7}" destId="{756EE761-7AA8-44C0-A36E-6888F78400CF}" srcOrd="0" destOrd="2" presId="urn:microsoft.com/office/officeart/2005/8/layout/vList2"/>
    <dgm:cxn modelId="{6333428F-552C-45EF-8F99-B0E1E123098E}" srcId="{6CE2EAF4-2285-4BF8-A875-E8E3C8293638}" destId="{EB192D51-69BD-4AFE-846C-50571A8E24C3}" srcOrd="1" destOrd="0" parTransId="{2AC7E0D7-3018-44AD-9D80-A3768652F9A5}" sibTransId="{0873690B-0D7D-401C-81D8-379E7FD100A5}"/>
    <dgm:cxn modelId="{73D90399-FD75-47FC-8766-195E986CEB65}" srcId="{6CE2EAF4-2285-4BF8-A875-E8E3C8293638}" destId="{0AF8F3C2-68F2-489E-A01A-5AE99C109F96}" srcOrd="0" destOrd="0" parTransId="{720A0F4E-6BD2-40C4-BD01-DDA8DD00EE7E}" sibTransId="{DFF4CE47-C0A4-4F78-B85D-4B91A8DDC131}"/>
    <dgm:cxn modelId="{9837F3A7-6717-4982-AF8B-9A6A2F1AC19E}" type="presOf" srcId="{EB192D51-69BD-4AFE-846C-50571A8E24C3}" destId="{756EE761-7AA8-44C0-A36E-6888F78400CF}" srcOrd="0" destOrd="1" presId="urn:microsoft.com/office/officeart/2005/8/layout/vList2"/>
    <dgm:cxn modelId="{666A5F30-23B5-4339-8C66-8B6B1F6963C0}" type="presParOf" srcId="{A9A0368D-F4E3-4FE9-B981-6C28EB630191}" destId="{2BFFDB97-4DAC-4222-A864-8957FE74FA86}" srcOrd="0" destOrd="0" presId="urn:microsoft.com/office/officeart/2005/8/layout/vList2"/>
    <dgm:cxn modelId="{C2DD1D56-699F-4CB4-B6D4-7B455D450FB8}" type="presParOf" srcId="{A9A0368D-F4E3-4FE9-B981-6C28EB630191}" destId="{756EE761-7AA8-44C0-A36E-6888F78400C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1B6087-AE16-4317-BCEF-547E37CF4AF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287A0C0-8628-4C85-982E-74CA4F25E4DB}">
      <dgm:prSet/>
      <dgm:spPr>
        <a:solidFill>
          <a:srgbClr val="FFC000"/>
        </a:solidFill>
      </dgm:spPr>
      <dgm:t>
        <a:bodyPr/>
        <a:lstStyle/>
        <a:p>
          <a:pPr rtl="0" latinLnBrk="1"/>
          <a:r>
            <a:rPr lang="ko-KR"/>
            <a:t>개발자</a:t>
          </a:r>
          <a:r>
            <a:rPr lang="en-US"/>
            <a:t> </a:t>
          </a:r>
          <a:r>
            <a:rPr lang="ko-KR"/>
            <a:t>신지원</a:t>
          </a:r>
        </a:p>
      </dgm:t>
    </dgm:pt>
    <dgm:pt modelId="{14FED1E7-8B0F-4921-9AC3-8A1183BF551F}" type="parTrans" cxnId="{E6363F1F-6368-49B3-A55F-272E6490D914}">
      <dgm:prSet/>
      <dgm:spPr/>
      <dgm:t>
        <a:bodyPr/>
        <a:lstStyle/>
        <a:p>
          <a:pPr latinLnBrk="1"/>
          <a:endParaRPr lang="ko-KR" altLang="en-US"/>
        </a:p>
      </dgm:t>
    </dgm:pt>
    <dgm:pt modelId="{889B3B78-78B0-4CA0-95B2-A428235F6FA1}" type="sibTrans" cxnId="{E6363F1F-6368-49B3-A55F-272E6490D914}">
      <dgm:prSet/>
      <dgm:spPr/>
      <dgm:t>
        <a:bodyPr/>
        <a:lstStyle/>
        <a:p>
          <a:pPr latinLnBrk="1"/>
          <a:endParaRPr lang="ko-KR" altLang="en-US"/>
        </a:p>
      </dgm:t>
    </dgm:pt>
    <dgm:pt modelId="{38701552-44DD-4D2E-9545-C80B803634C4}">
      <dgm:prSet/>
      <dgm:spPr/>
      <dgm:t>
        <a:bodyPr/>
        <a:lstStyle/>
        <a:p>
          <a:pPr rtl="0" latinLnBrk="1"/>
          <a:r>
            <a:rPr lang="ko-KR"/>
            <a:t>자료조사</a:t>
          </a:r>
        </a:p>
      </dgm:t>
    </dgm:pt>
    <dgm:pt modelId="{ED51CF6B-B169-46C2-A688-09C397EC6AF1}" type="parTrans" cxnId="{41E35B30-81FE-4900-A1A5-E9BE644720D7}">
      <dgm:prSet/>
      <dgm:spPr/>
      <dgm:t>
        <a:bodyPr/>
        <a:lstStyle/>
        <a:p>
          <a:pPr latinLnBrk="1"/>
          <a:endParaRPr lang="ko-KR" altLang="en-US"/>
        </a:p>
      </dgm:t>
    </dgm:pt>
    <dgm:pt modelId="{2FAD1A7B-0DE5-41F5-9E4E-B9EB52B79974}" type="sibTrans" cxnId="{41E35B30-81FE-4900-A1A5-E9BE644720D7}">
      <dgm:prSet/>
      <dgm:spPr/>
      <dgm:t>
        <a:bodyPr/>
        <a:lstStyle/>
        <a:p>
          <a:pPr latinLnBrk="1"/>
          <a:endParaRPr lang="ko-KR" altLang="en-US"/>
        </a:p>
      </dgm:t>
    </dgm:pt>
    <dgm:pt modelId="{011AA510-5108-4A5E-85AA-64116980D959}">
      <dgm:prSet/>
      <dgm:spPr/>
      <dgm:t>
        <a:bodyPr/>
        <a:lstStyle/>
        <a:p>
          <a:pPr rtl="0" latinLnBrk="1"/>
          <a:r>
            <a:rPr lang="ko-KR" dirty="0"/>
            <a:t>프로젝트 아이디어 구축</a:t>
          </a:r>
        </a:p>
      </dgm:t>
    </dgm:pt>
    <dgm:pt modelId="{AF6B947E-D8AD-48EB-A015-0741A3DF3E30}" type="parTrans" cxnId="{E63F30D2-059C-4AF2-80D7-8E167D2C70B7}">
      <dgm:prSet/>
      <dgm:spPr/>
      <dgm:t>
        <a:bodyPr/>
        <a:lstStyle/>
        <a:p>
          <a:pPr latinLnBrk="1"/>
          <a:endParaRPr lang="ko-KR" altLang="en-US"/>
        </a:p>
      </dgm:t>
    </dgm:pt>
    <dgm:pt modelId="{190C0D49-DBFD-4488-8CD6-F19AD58982EB}" type="sibTrans" cxnId="{E63F30D2-059C-4AF2-80D7-8E167D2C70B7}">
      <dgm:prSet/>
      <dgm:spPr/>
      <dgm:t>
        <a:bodyPr/>
        <a:lstStyle/>
        <a:p>
          <a:pPr latinLnBrk="1"/>
          <a:endParaRPr lang="ko-KR" altLang="en-US"/>
        </a:p>
      </dgm:t>
    </dgm:pt>
    <dgm:pt modelId="{3CB49F7D-8F7B-47E1-9CA1-BE477BFA62A8}">
      <dgm:prSet/>
      <dgm:spPr/>
      <dgm:t>
        <a:bodyPr/>
        <a:lstStyle/>
        <a:p>
          <a:pPr rtl="0" latinLnBrk="1"/>
          <a:r>
            <a:rPr lang="ko-KR"/>
            <a:t>크롤링</a:t>
          </a:r>
        </a:p>
      </dgm:t>
    </dgm:pt>
    <dgm:pt modelId="{D8B3BDC5-1160-4998-820D-F7DACC68BD6C}" type="parTrans" cxnId="{7FF892A2-9193-4153-BFF7-A8CB5A5B04BB}">
      <dgm:prSet/>
      <dgm:spPr/>
      <dgm:t>
        <a:bodyPr/>
        <a:lstStyle/>
        <a:p>
          <a:pPr latinLnBrk="1"/>
          <a:endParaRPr lang="ko-KR" altLang="en-US"/>
        </a:p>
      </dgm:t>
    </dgm:pt>
    <dgm:pt modelId="{664B1C36-0057-4E0B-A3AF-9C0FDA77DB1C}" type="sibTrans" cxnId="{7FF892A2-9193-4153-BFF7-A8CB5A5B04BB}">
      <dgm:prSet/>
      <dgm:spPr/>
      <dgm:t>
        <a:bodyPr/>
        <a:lstStyle/>
        <a:p>
          <a:pPr latinLnBrk="1"/>
          <a:endParaRPr lang="ko-KR" altLang="en-US"/>
        </a:p>
      </dgm:t>
    </dgm:pt>
    <dgm:pt modelId="{21261085-8DFB-4730-BA8E-6F5C76EF2754}">
      <dgm:prSet/>
      <dgm:spPr/>
      <dgm:t>
        <a:bodyPr/>
        <a:lstStyle/>
        <a:p>
          <a:pPr rtl="0" latinLnBrk="1"/>
          <a:r>
            <a:rPr lang="en-US"/>
            <a:t>GUI </a:t>
          </a:r>
          <a:r>
            <a:rPr lang="ko-KR"/>
            <a:t>이미지 디자인</a:t>
          </a:r>
        </a:p>
      </dgm:t>
    </dgm:pt>
    <dgm:pt modelId="{58B37327-456A-40C4-997B-6D21DF24E5DF}" type="parTrans" cxnId="{0C0FD325-1716-4797-BC7B-C4ED639E00F7}">
      <dgm:prSet/>
      <dgm:spPr/>
      <dgm:t>
        <a:bodyPr/>
        <a:lstStyle/>
        <a:p>
          <a:pPr latinLnBrk="1"/>
          <a:endParaRPr lang="ko-KR" altLang="en-US"/>
        </a:p>
      </dgm:t>
    </dgm:pt>
    <dgm:pt modelId="{BF0AB8C9-BCF4-4119-A39E-0E7156AF0E78}" type="sibTrans" cxnId="{0C0FD325-1716-4797-BC7B-C4ED639E00F7}">
      <dgm:prSet/>
      <dgm:spPr/>
      <dgm:t>
        <a:bodyPr/>
        <a:lstStyle/>
        <a:p>
          <a:pPr latinLnBrk="1"/>
          <a:endParaRPr lang="ko-KR" altLang="en-US"/>
        </a:p>
      </dgm:t>
    </dgm:pt>
    <dgm:pt modelId="{E2D8FCC8-09BD-457E-8D7A-A36923EA88A3}" type="pres">
      <dgm:prSet presAssocID="{9A1B6087-AE16-4317-BCEF-547E37CF4AFA}" presName="linear" presStyleCnt="0">
        <dgm:presLayoutVars>
          <dgm:animLvl val="lvl"/>
          <dgm:resizeHandles val="exact"/>
        </dgm:presLayoutVars>
      </dgm:prSet>
      <dgm:spPr/>
    </dgm:pt>
    <dgm:pt modelId="{FAA0BF1A-270E-4964-8092-9EE23F0B3680}" type="pres">
      <dgm:prSet presAssocID="{8287A0C0-8628-4C85-982E-74CA4F25E4D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E7794C0-7E0A-4C70-8BCF-F11997877334}" type="pres">
      <dgm:prSet presAssocID="{8287A0C0-8628-4C85-982E-74CA4F25E4D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6363F1F-6368-49B3-A55F-272E6490D914}" srcId="{9A1B6087-AE16-4317-BCEF-547E37CF4AFA}" destId="{8287A0C0-8628-4C85-982E-74CA4F25E4DB}" srcOrd="0" destOrd="0" parTransId="{14FED1E7-8B0F-4921-9AC3-8A1183BF551F}" sibTransId="{889B3B78-78B0-4CA0-95B2-A428235F6FA1}"/>
    <dgm:cxn modelId="{0C0FD325-1716-4797-BC7B-C4ED639E00F7}" srcId="{8287A0C0-8628-4C85-982E-74CA4F25E4DB}" destId="{21261085-8DFB-4730-BA8E-6F5C76EF2754}" srcOrd="3" destOrd="0" parTransId="{58B37327-456A-40C4-997B-6D21DF24E5DF}" sibTransId="{BF0AB8C9-BCF4-4119-A39E-0E7156AF0E78}"/>
    <dgm:cxn modelId="{4EFFA526-38E6-486E-9690-906C8EF6AC4A}" type="presOf" srcId="{9A1B6087-AE16-4317-BCEF-547E37CF4AFA}" destId="{E2D8FCC8-09BD-457E-8D7A-A36923EA88A3}" srcOrd="0" destOrd="0" presId="urn:microsoft.com/office/officeart/2005/8/layout/vList2"/>
    <dgm:cxn modelId="{41E35B30-81FE-4900-A1A5-E9BE644720D7}" srcId="{8287A0C0-8628-4C85-982E-74CA4F25E4DB}" destId="{38701552-44DD-4D2E-9545-C80B803634C4}" srcOrd="0" destOrd="0" parTransId="{ED51CF6B-B169-46C2-A688-09C397EC6AF1}" sibTransId="{2FAD1A7B-0DE5-41F5-9E4E-B9EB52B79974}"/>
    <dgm:cxn modelId="{B9BA5944-5B76-4F07-9BA5-9227A865E011}" type="presOf" srcId="{011AA510-5108-4A5E-85AA-64116980D959}" destId="{9E7794C0-7E0A-4C70-8BCF-F11997877334}" srcOrd="0" destOrd="1" presId="urn:microsoft.com/office/officeart/2005/8/layout/vList2"/>
    <dgm:cxn modelId="{37380078-2EAE-4BEC-B582-D7DBF974584B}" type="presOf" srcId="{38701552-44DD-4D2E-9545-C80B803634C4}" destId="{9E7794C0-7E0A-4C70-8BCF-F11997877334}" srcOrd="0" destOrd="0" presId="urn:microsoft.com/office/officeart/2005/8/layout/vList2"/>
    <dgm:cxn modelId="{7FF892A2-9193-4153-BFF7-A8CB5A5B04BB}" srcId="{8287A0C0-8628-4C85-982E-74CA4F25E4DB}" destId="{3CB49F7D-8F7B-47E1-9CA1-BE477BFA62A8}" srcOrd="2" destOrd="0" parTransId="{D8B3BDC5-1160-4998-820D-F7DACC68BD6C}" sibTransId="{664B1C36-0057-4E0B-A3AF-9C0FDA77DB1C}"/>
    <dgm:cxn modelId="{13A39FB4-1D91-4BA0-83F1-1B96BA1D13BB}" type="presOf" srcId="{21261085-8DFB-4730-BA8E-6F5C76EF2754}" destId="{9E7794C0-7E0A-4C70-8BCF-F11997877334}" srcOrd="0" destOrd="3" presId="urn:microsoft.com/office/officeart/2005/8/layout/vList2"/>
    <dgm:cxn modelId="{E63F30D2-059C-4AF2-80D7-8E167D2C70B7}" srcId="{8287A0C0-8628-4C85-982E-74CA4F25E4DB}" destId="{011AA510-5108-4A5E-85AA-64116980D959}" srcOrd="1" destOrd="0" parTransId="{AF6B947E-D8AD-48EB-A015-0741A3DF3E30}" sibTransId="{190C0D49-DBFD-4488-8CD6-F19AD58982EB}"/>
    <dgm:cxn modelId="{39A098ED-3E93-4ECC-B967-6EC47407FD6D}" type="presOf" srcId="{8287A0C0-8628-4C85-982E-74CA4F25E4DB}" destId="{FAA0BF1A-270E-4964-8092-9EE23F0B3680}" srcOrd="0" destOrd="0" presId="urn:microsoft.com/office/officeart/2005/8/layout/vList2"/>
    <dgm:cxn modelId="{7DE0C7F1-C9A5-4DC4-9B00-1BF9920C6854}" type="presOf" srcId="{3CB49F7D-8F7B-47E1-9CA1-BE477BFA62A8}" destId="{9E7794C0-7E0A-4C70-8BCF-F11997877334}" srcOrd="0" destOrd="2" presId="urn:microsoft.com/office/officeart/2005/8/layout/vList2"/>
    <dgm:cxn modelId="{B1AB8151-6D78-4F22-B215-4F38382E5EEB}" type="presParOf" srcId="{E2D8FCC8-09BD-457E-8D7A-A36923EA88A3}" destId="{FAA0BF1A-270E-4964-8092-9EE23F0B3680}" srcOrd="0" destOrd="0" presId="urn:microsoft.com/office/officeart/2005/8/layout/vList2"/>
    <dgm:cxn modelId="{E48B66AA-0584-4C1C-A50F-6C39CD78A76F}" type="presParOf" srcId="{E2D8FCC8-09BD-457E-8D7A-A36923EA88A3}" destId="{9E7794C0-7E0A-4C70-8BCF-F1199787733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88B0AB-D969-4535-AE0B-B7A3A0A9FF87}" type="doc">
      <dgm:prSet loTypeId="urn:microsoft.com/office/officeart/2005/8/layout/chevron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098925EE-C5DA-4B4F-B210-0C93C22BC4F0}">
      <dgm:prSet/>
      <dgm:spPr>
        <a:solidFill>
          <a:schemeClr val="bg1"/>
        </a:solidFill>
      </dgm:spPr>
      <dgm:t>
        <a:bodyPr/>
        <a:lstStyle/>
        <a:p>
          <a:pPr rtl="0" latinLnBrk="1"/>
          <a:r>
            <a:rPr lang="en-US" altLang="ko-KR" dirty="0"/>
            <a:t>1</a:t>
          </a:r>
          <a:r>
            <a:rPr lang="ko-KR" altLang="en-US" dirty="0"/>
            <a:t>주차</a:t>
          </a:r>
          <a:endParaRPr lang="ko-KR" dirty="0"/>
        </a:p>
      </dgm:t>
    </dgm:pt>
    <dgm:pt modelId="{BC42E8D4-D5B4-4BD8-A2F2-86869547996C}" type="parTrans" cxnId="{76B040B2-C974-4BD8-8257-977557241CC9}">
      <dgm:prSet/>
      <dgm:spPr/>
      <dgm:t>
        <a:bodyPr/>
        <a:lstStyle/>
        <a:p>
          <a:pPr latinLnBrk="1"/>
          <a:endParaRPr lang="ko-KR" altLang="en-US"/>
        </a:p>
      </dgm:t>
    </dgm:pt>
    <dgm:pt modelId="{73BBFBC2-0E64-405F-B20D-76DE026BC34F}" type="sibTrans" cxnId="{76B040B2-C974-4BD8-8257-977557241CC9}">
      <dgm:prSet/>
      <dgm:spPr/>
      <dgm:t>
        <a:bodyPr/>
        <a:lstStyle/>
        <a:p>
          <a:pPr latinLnBrk="1"/>
          <a:endParaRPr lang="ko-KR" altLang="en-US"/>
        </a:p>
      </dgm:t>
    </dgm:pt>
    <dgm:pt modelId="{CC07DBD7-4F7B-46EF-B36E-BBBF0208BAE0}">
      <dgm:prSet/>
      <dgm:spPr>
        <a:solidFill>
          <a:srgbClr val="F4F85E"/>
        </a:solidFill>
      </dgm:spPr>
      <dgm:t>
        <a:bodyPr/>
        <a:lstStyle/>
        <a:p>
          <a:pPr rtl="0" latinLnBrk="1"/>
          <a:r>
            <a:rPr lang="en-US" altLang="ko-KR" dirty="0"/>
            <a:t>2</a:t>
          </a:r>
          <a:r>
            <a:rPr lang="ko-KR" altLang="en-US" dirty="0"/>
            <a:t>주차</a:t>
          </a:r>
          <a:endParaRPr lang="ko-KR" dirty="0"/>
        </a:p>
      </dgm:t>
    </dgm:pt>
    <dgm:pt modelId="{9ACAA1ED-C515-44FB-B057-D1661DDF94CD}" type="parTrans" cxnId="{77945BC9-8561-404F-B58C-492F7EA379CC}">
      <dgm:prSet/>
      <dgm:spPr/>
      <dgm:t>
        <a:bodyPr/>
        <a:lstStyle/>
        <a:p>
          <a:pPr latinLnBrk="1"/>
          <a:endParaRPr lang="ko-KR" altLang="en-US"/>
        </a:p>
      </dgm:t>
    </dgm:pt>
    <dgm:pt modelId="{49C2AD08-2E3A-4A63-8FF6-D16B91F7DEEF}" type="sibTrans" cxnId="{77945BC9-8561-404F-B58C-492F7EA379CC}">
      <dgm:prSet/>
      <dgm:spPr/>
      <dgm:t>
        <a:bodyPr/>
        <a:lstStyle/>
        <a:p>
          <a:pPr latinLnBrk="1"/>
          <a:endParaRPr lang="ko-KR" altLang="en-US"/>
        </a:p>
      </dgm:t>
    </dgm:pt>
    <dgm:pt modelId="{EC951229-DD36-43BF-8F67-15761A2AE772}">
      <dgm:prSet/>
      <dgm:spPr>
        <a:solidFill>
          <a:srgbClr val="AF2727"/>
        </a:solidFill>
      </dgm:spPr>
      <dgm:t>
        <a:bodyPr/>
        <a:lstStyle/>
        <a:p>
          <a:pPr rtl="0" latinLnBrk="1"/>
          <a:r>
            <a:rPr lang="en-US" altLang="ko-KR" dirty="0"/>
            <a:t>3</a:t>
          </a:r>
          <a:r>
            <a:rPr lang="ko-KR" altLang="en-US" dirty="0"/>
            <a:t>주차</a:t>
          </a:r>
          <a:endParaRPr lang="ko-KR" dirty="0"/>
        </a:p>
      </dgm:t>
    </dgm:pt>
    <dgm:pt modelId="{976D76B6-1645-4CCC-8E78-45C66EC5E791}" type="parTrans" cxnId="{A73E7CAB-B743-48F8-8F2F-8525317788C3}">
      <dgm:prSet/>
      <dgm:spPr/>
      <dgm:t>
        <a:bodyPr/>
        <a:lstStyle/>
        <a:p>
          <a:pPr latinLnBrk="1"/>
          <a:endParaRPr lang="ko-KR" altLang="en-US"/>
        </a:p>
      </dgm:t>
    </dgm:pt>
    <dgm:pt modelId="{B4DBE73E-A3FC-458F-9251-9E208D918BFF}" type="sibTrans" cxnId="{A73E7CAB-B743-48F8-8F2F-8525317788C3}">
      <dgm:prSet/>
      <dgm:spPr/>
      <dgm:t>
        <a:bodyPr/>
        <a:lstStyle/>
        <a:p>
          <a:pPr latinLnBrk="1"/>
          <a:endParaRPr lang="ko-KR" altLang="en-US"/>
        </a:p>
      </dgm:t>
    </dgm:pt>
    <dgm:pt modelId="{6F630593-06A9-455C-8E11-BB5DAE6C0DB1}">
      <dgm:prSet/>
      <dgm:spPr>
        <a:solidFill>
          <a:srgbClr val="650318"/>
        </a:solidFill>
      </dgm:spPr>
      <dgm:t>
        <a:bodyPr/>
        <a:lstStyle/>
        <a:p>
          <a:pPr rtl="0" latinLnBrk="1"/>
          <a:r>
            <a:rPr lang="en-US" altLang="ko-KR" dirty="0"/>
            <a:t>4</a:t>
          </a:r>
          <a:r>
            <a:rPr lang="ko-KR" altLang="en-US" dirty="0"/>
            <a:t>주차</a:t>
          </a:r>
          <a:endParaRPr lang="ko-KR" dirty="0"/>
        </a:p>
      </dgm:t>
    </dgm:pt>
    <dgm:pt modelId="{5E34C25F-A231-43ED-A856-6C4735B1EAC3}" type="parTrans" cxnId="{D6B669DA-60E6-465F-8153-0F1571D0A4B6}">
      <dgm:prSet/>
      <dgm:spPr/>
      <dgm:t>
        <a:bodyPr/>
        <a:lstStyle/>
        <a:p>
          <a:pPr latinLnBrk="1"/>
          <a:endParaRPr lang="ko-KR" altLang="en-US"/>
        </a:p>
      </dgm:t>
    </dgm:pt>
    <dgm:pt modelId="{A6A27C87-007F-4B11-B471-09B281D106EF}" type="sibTrans" cxnId="{D6B669DA-60E6-465F-8153-0F1571D0A4B6}">
      <dgm:prSet/>
      <dgm:spPr/>
      <dgm:t>
        <a:bodyPr/>
        <a:lstStyle/>
        <a:p>
          <a:pPr latinLnBrk="1"/>
          <a:endParaRPr lang="ko-KR" altLang="en-US"/>
        </a:p>
      </dgm:t>
    </dgm:pt>
    <dgm:pt modelId="{353240BF-FDE7-473C-AA35-A091E8B77752}" type="pres">
      <dgm:prSet presAssocID="{E188B0AB-D969-4535-AE0B-B7A3A0A9FF87}" presName="linearFlow" presStyleCnt="0">
        <dgm:presLayoutVars>
          <dgm:dir/>
          <dgm:animLvl val="lvl"/>
          <dgm:resizeHandles val="exact"/>
        </dgm:presLayoutVars>
      </dgm:prSet>
      <dgm:spPr/>
    </dgm:pt>
    <dgm:pt modelId="{D34B70AF-2AE0-4BB5-BBA3-886F7CE66217}" type="pres">
      <dgm:prSet presAssocID="{098925EE-C5DA-4B4F-B210-0C93C22BC4F0}" presName="composite" presStyleCnt="0"/>
      <dgm:spPr/>
    </dgm:pt>
    <dgm:pt modelId="{B055EA10-5052-49A1-83B3-59EE50C3519A}" type="pres">
      <dgm:prSet presAssocID="{098925EE-C5DA-4B4F-B210-0C93C22BC4F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601A38D-1DF3-43D9-8E89-9CC82F270181}" type="pres">
      <dgm:prSet presAssocID="{098925EE-C5DA-4B4F-B210-0C93C22BC4F0}" presName="descendantText" presStyleLbl="alignAcc1" presStyleIdx="0" presStyleCnt="4">
        <dgm:presLayoutVars>
          <dgm:bulletEnabled val="1"/>
        </dgm:presLayoutVars>
      </dgm:prSet>
      <dgm:spPr/>
    </dgm:pt>
    <dgm:pt modelId="{B8BD981D-C62C-49C1-9E15-7F5047D89897}" type="pres">
      <dgm:prSet presAssocID="{73BBFBC2-0E64-405F-B20D-76DE026BC34F}" presName="sp" presStyleCnt="0"/>
      <dgm:spPr/>
    </dgm:pt>
    <dgm:pt modelId="{7B51D289-87A0-4353-9D35-459C4E93E58C}" type="pres">
      <dgm:prSet presAssocID="{CC07DBD7-4F7B-46EF-B36E-BBBF0208BAE0}" presName="composite" presStyleCnt="0"/>
      <dgm:spPr/>
    </dgm:pt>
    <dgm:pt modelId="{8B9EE0C6-6530-48E4-9077-A40FDCC95B1E}" type="pres">
      <dgm:prSet presAssocID="{CC07DBD7-4F7B-46EF-B36E-BBBF0208BAE0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BFE0445-AB7A-4093-B581-4D1860CA7BC3}" type="pres">
      <dgm:prSet presAssocID="{CC07DBD7-4F7B-46EF-B36E-BBBF0208BAE0}" presName="descendantText" presStyleLbl="alignAcc1" presStyleIdx="1" presStyleCnt="4">
        <dgm:presLayoutVars>
          <dgm:bulletEnabled val="1"/>
        </dgm:presLayoutVars>
      </dgm:prSet>
      <dgm:spPr/>
    </dgm:pt>
    <dgm:pt modelId="{833BEB95-C51F-4283-B3B0-A512998BA372}" type="pres">
      <dgm:prSet presAssocID="{49C2AD08-2E3A-4A63-8FF6-D16B91F7DEEF}" presName="sp" presStyleCnt="0"/>
      <dgm:spPr/>
    </dgm:pt>
    <dgm:pt modelId="{1AFABDCE-3E84-4D8F-B196-16DA7EE034D2}" type="pres">
      <dgm:prSet presAssocID="{EC951229-DD36-43BF-8F67-15761A2AE772}" presName="composite" presStyleCnt="0"/>
      <dgm:spPr/>
    </dgm:pt>
    <dgm:pt modelId="{1A4D37BA-D808-4395-A453-670034A01FB0}" type="pres">
      <dgm:prSet presAssocID="{EC951229-DD36-43BF-8F67-15761A2AE772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95306D49-82E1-4100-AE04-AB4605988C1F}" type="pres">
      <dgm:prSet presAssocID="{EC951229-DD36-43BF-8F67-15761A2AE772}" presName="descendantText" presStyleLbl="alignAcc1" presStyleIdx="2" presStyleCnt="4">
        <dgm:presLayoutVars>
          <dgm:bulletEnabled val="1"/>
        </dgm:presLayoutVars>
      </dgm:prSet>
      <dgm:spPr/>
    </dgm:pt>
    <dgm:pt modelId="{AA3AD3C6-68D5-4D0B-832D-D1868E5F8FC4}" type="pres">
      <dgm:prSet presAssocID="{B4DBE73E-A3FC-458F-9251-9E208D918BFF}" presName="sp" presStyleCnt="0"/>
      <dgm:spPr/>
    </dgm:pt>
    <dgm:pt modelId="{A83E8D8B-F023-4FA8-A7C6-BC1681F67058}" type="pres">
      <dgm:prSet presAssocID="{6F630593-06A9-455C-8E11-BB5DAE6C0DB1}" presName="composite" presStyleCnt="0"/>
      <dgm:spPr/>
    </dgm:pt>
    <dgm:pt modelId="{B9852625-EE3F-4841-A65A-68DBE7448780}" type="pres">
      <dgm:prSet presAssocID="{6F630593-06A9-455C-8E11-BB5DAE6C0DB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15C0EBC-7F25-426E-BDC7-C6B42A9696B6}" type="pres">
      <dgm:prSet presAssocID="{6F630593-06A9-455C-8E11-BB5DAE6C0DB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0C71627-06DD-41F5-B0EC-BC337845289E}" type="presOf" srcId="{098925EE-C5DA-4B4F-B210-0C93C22BC4F0}" destId="{B055EA10-5052-49A1-83B3-59EE50C3519A}" srcOrd="0" destOrd="0" presId="urn:microsoft.com/office/officeart/2005/8/layout/chevron2"/>
    <dgm:cxn modelId="{6813FF2F-4F5E-4EDB-830E-42112C1B7D65}" type="presOf" srcId="{EC951229-DD36-43BF-8F67-15761A2AE772}" destId="{1A4D37BA-D808-4395-A453-670034A01FB0}" srcOrd="0" destOrd="0" presId="urn:microsoft.com/office/officeart/2005/8/layout/chevron2"/>
    <dgm:cxn modelId="{8032E939-52E4-4A93-AC36-D7C5C8238A13}" type="presOf" srcId="{E188B0AB-D969-4535-AE0B-B7A3A0A9FF87}" destId="{353240BF-FDE7-473C-AA35-A091E8B77752}" srcOrd="0" destOrd="0" presId="urn:microsoft.com/office/officeart/2005/8/layout/chevron2"/>
    <dgm:cxn modelId="{437A285C-F616-4B0F-8D3C-885841FE4ECA}" type="presOf" srcId="{CC07DBD7-4F7B-46EF-B36E-BBBF0208BAE0}" destId="{8B9EE0C6-6530-48E4-9077-A40FDCC95B1E}" srcOrd="0" destOrd="0" presId="urn:microsoft.com/office/officeart/2005/8/layout/chevron2"/>
    <dgm:cxn modelId="{A73E7CAB-B743-48F8-8F2F-8525317788C3}" srcId="{E188B0AB-D969-4535-AE0B-B7A3A0A9FF87}" destId="{EC951229-DD36-43BF-8F67-15761A2AE772}" srcOrd="2" destOrd="0" parTransId="{976D76B6-1645-4CCC-8E78-45C66EC5E791}" sibTransId="{B4DBE73E-A3FC-458F-9251-9E208D918BFF}"/>
    <dgm:cxn modelId="{13BC38B0-DD84-4E55-9152-4E076A84FFC1}" type="presOf" srcId="{6F630593-06A9-455C-8E11-BB5DAE6C0DB1}" destId="{B9852625-EE3F-4841-A65A-68DBE7448780}" srcOrd="0" destOrd="0" presId="urn:microsoft.com/office/officeart/2005/8/layout/chevron2"/>
    <dgm:cxn modelId="{76B040B2-C974-4BD8-8257-977557241CC9}" srcId="{E188B0AB-D969-4535-AE0B-B7A3A0A9FF87}" destId="{098925EE-C5DA-4B4F-B210-0C93C22BC4F0}" srcOrd="0" destOrd="0" parTransId="{BC42E8D4-D5B4-4BD8-A2F2-86869547996C}" sibTransId="{73BBFBC2-0E64-405F-B20D-76DE026BC34F}"/>
    <dgm:cxn modelId="{77945BC9-8561-404F-B58C-492F7EA379CC}" srcId="{E188B0AB-D969-4535-AE0B-B7A3A0A9FF87}" destId="{CC07DBD7-4F7B-46EF-B36E-BBBF0208BAE0}" srcOrd="1" destOrd="0" parTransId="{9ACAA1ED-C515-44FB-B057-D1661DDF94CD}" sibTransId="{49C2AD08-2E3A-4A63-8FF6-D16B91F7DEEF}"/>
    <dgm:cxn modelId="{D6B669DA-60E6-465F-8153-0F1571D0A4B6}" srcId="{E188B0AB-D969-4535-AE0B-B7A3A0A9FF87}" destId="{6F630593-06A9-455C-8E11-BB5DAE6C0DB1}" srcOrd="3" destOrd="0" parTransId="{5E34C25F-A231-43ED-A856-6C4735B1EAC3}" sibTransId="{A6A27C87-007F-4B11-B471-09B281D106EF}"/>
    <dgm:cxn modelId="{35308AB0-FE8C-4B99-B4FC-D1D95DCEBD80}" type="presParOf" srcId="{353240BF-FDE7-473C-AA35-A091E8B77752}" destId="{D34B70AF-2AE0-4BB5-BBA3-886F7CE66217}" srcOrd="0" destOrd="0" presId="urn:microsoft.com/office/officeart/2005/8/layout/chevron2"/>
    <dgm:cxn modelId="{E8CF2CF9-401C-4389-8AB2-C3CCA64BA966}" type="presParOf" srcId="{D34B70AF-2AE0-4BB5-BBA3-886F7CE66217}" destId="{B055EA10-5052-49A1-83B3-59EE50C3519A}" srcOrd="0" destOrd="0" presId="urn:microsoft.com/office/officeart/2005/8/layout/chevron2"/>
    <dgm:cxn modelId="{AF3A7486-3428-4662-A3ED-3B656CD15644}" type="presParOf" srcId="{D34B70AF-2AE0-4BB5-BBA3-886F7CE66217}" destId="{0601A38D-1DF3-43D9-8E89-9CC82F270181}" srcOrd="1" destOrd="0" presId="urn:microsoft.com/office/officeart/2005/8/layout/chevron2"/>
    <dgm:cxn modelId="{7474DA1A-329A-4D91-8C0C-374DD9A88C0A}" type="presParOf" srcId="{353240BF-FDE7-473C-AA35-A091E8B77752}" destId="{B8BD981D-C62C-49C1-9E15-7F5047D89897}" srcOrd="1" destOrd="0" presId="urn:microsoft.com/office/officeart/2005/8/layout/chevron2"/>
    <dgm:cxn modelId="{0989E4DB-FF38-4543-8F1A-6DD414F88844}" type="presParOf" srcId="{353240BF-FDE7-473C-AA35-A091E8B77752}" destId="{7B51D289-87A0-4353-9D35-459C4E93E58C}" srcOrd="2" destOrd="0" presId="urn:microsoft.com/office/officeart/2005/8/layout/chevron2"/>
    <dgm:cxn modelId="{025972AC-B44D-4ACD-9F33-5E36646B6D81}" type="presParOf" srcId="{7B51D289-87A0-4353-9D35-459C4E93E58C}" destId="{8B9EE0C6-6530-48E4-9077-A40FDCC95B1E}" srcOrd="0" destOrd="0" presId="urn:microsoft.com/office/officeart/2005/8/layout/chevron2"/>
    <dgm:cxn modelId="{BA093F75-1D98-4311-9BBE-782F20C00F25}" type="presParOf" srcId="{7B51D289-87A0-4353-9D35-459C4E93E58C}" destId="{1BFE0445-AB7A-4093-B581-4D1860CA7BC3}" srcOrd="1" destOrd="0" presId="urn:microsoft.com/office/officeart/2005/8/layout/chevron2"/>
    <dgm:cxn modelId="{2D9EC10B-E5FE-439F-9827-9CD7025A5C5D}" type="presParOf" srcId="{353240BF-FDE7-473C-AA35-A091E8B77752}" destId="{833BEB95-C51F-4283-B3B0-A512998BA372}" srcOrd="3" destOrd="0" presId="urn:microsoft.com/office/officeart/2005/8/layout/chevron2"/>
    <dgm:cxn modelId="{D2D09780-45F8-421A-BC4A-AD9AAB951CD8}" type="presParOf" srcId="{353240BF-FDE7-473C-AA35-A091E8B77752}" destId="{1AFABDCE-3E84-4D8F-B196-16DA7EE034D2}" srcOrd="4" destOrd="0" presId="urn:microsoft.com/office/officeart/2005/8/layout/chevron2"/>
    <dgm:cxn modelId="{6F320B51-0A6C-4B79-B0AF-F1A1D619A918}" type="presParOf" srcId="{1AFABDCE-3E84-4D8F-B196-16DA7EE034D2}" destId="{1A4D37BA-D808-4395-A453-670034A01FB0}" srcOrd="0" destOrd="0" presId="urn:microsoft.com/office/officeart/2005/8/layout/chevron2"/>
    <dgm:cxn modelId="{5BC21E4F-D82E-4D08-A5D9-DDAD32CABF3A}" type="presParOf" srcId="{1AFABDCE-3E84-4D8F-B196-16DA7EE034D2}" destId="{95306D49-82E1-4100-AE04-AB4605988C1F}" srcOrd="1" destOrd="0" presId="urn:microsoft.com/office/officeart/2005/8/layout/chevron2"/>
    <dgm:cxn modelId="{608DACFD-035D-496D-A3F2-0D508F993C48}" type="presParOf" srcId="{353240BF-FDE7-473C-AA35-A091E8B77752}" destId="{AA3AD3C6-68D5-4D0B-832D-D1868E5F8FC4}" srcOrd="5" destOrd="0" presId="urn:microsoft.com/office/officeart/2005/8/layout/chevron2"/>
    <dgm:cxn modelId="{F0B6281C-5D62-41E0-91C5-9939A6E80159}" type="presParOf" srcId="{353240BF-FDE7-473C-AA35-A091E8B77752}" destId="{A83E8D8B-F023-4FA8-A7C6-BC1681F67058}" srcOrd="6" destOrd="0" presId="urn:microsoft.com/office/officeart/2005/8/layout/chevron2"/>
    <dgm:cxn modelId="{794AECBC-E7D3-4028-9981-7B9A1ADD87BB}" type="presParOf" srcId="{A83E8D8B-F023-4FA8-A7C6-BC1681F67058}" destId="{B9852625-EE3F-4841-A65A-68DBE7448780}" srcOrd="0" destOrd="0" presId="urn:microsoft.com/office/officeart/2005/8/layout/chevron2"/>
    <dgm:cxn modelId="{0277B1E0-65D6-465F-A877-23054BBCFFBE}" type="presParOf" srcId="{A83E8D8B-F023-4FA8-A7C6-BC1681F67058}" destId="{815C0EBC-7F25-426E-BDC7-C6B42A9696B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C2ADDE-B205-40E8-BDE3-41087E40137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A002857-0CD5-4DC6-9362-33618B227FF4}">
      <dgm:prSet/>
      <dgm:spPr>
        <a:noFill/>
        <a:ln>
          <a:solidFill>
            <a:schemeClr val="bg1"/>
          </a:solidFill>
        </a:ln>
      </dgm:spPr>
      <dgm:t>
        <a:bodyPr/>
        <a:lstStyle/>
        <a:p>
          <a:pPr rtl="0" latinLnBrk="1"/>
          <a:r>
            <a:rPr lang="en-US" dirty="0">
              <a:solidFill>
                <a:schemeClr val="tx1"/>
              </a:solidFill>
            </a:rPr>
            <a:t>30</a:t>
          </a:r>
          <a:r>
            <a:rPr lang="ko-KR" dirty="0">
              <a:solidFill>
                <a:schemeClr val="tx1"/>
              </a:solidFill>
            </a:rPr>
            <a:t>여종의 </a:t>
          </a:r>
          <a:endParaRPr lang="en-US" altLang="ko-KR" dirty="0">
            <a:solidFill>
              <a:schemeClr val="tx1"/>
            </a:solidFill>
          </a:endParaRPr>
        </a:p>
        <a:p>
          <a:pPr rtl="0" latinLnBrk="1"/>
          <a:r>
            <a:rPr lang="en-US" dirty="0">
              <a:solidFill>
                <a:schemeClr val="tx1"/>
              </a:solidFill>
            </a:rPr>
            <a:t>Wine image Data</a:t>
          </a:r>
          <a:endParaRPr lang="ko-KR" dirty="0">
            <a:solidFill>
              <a:schemeClr val="tx1"/>
            </a:solidFill>
          </a:endParaRPr>
        </a:p>
      </dgm:t>
    </dgm:pt>
    <dgm:pt modelId="{1A80C503-B9BE-407E-9B0C-D76D7873B432}" type="parTrans" cxnId="{678F5263-DDAE-41D6-8182-2D8367246DC8}">
      <dgm:prSet/>
      <dgm:spPr/>
      <dgm:t>
        <a:bodyPr/>
        <a:lstStyle/>
        <a:p>
          <a:pPr latinLnBrk="1"/>
          <a:endParaRPr lang="ko-KR" altLang="en-US"/>
        </a:p>
      </dgm:t>
    </dgm:pt>
    <dgm:pt modelId="{6D5E43DD-54CE-49DA-903B-0EA9D47251A0}" type="sibTrans" cxnId="{678F5263-DDAE-41D6-8182-2D8367246DC8}">
      <dgm:prSet/>
      <dgm:spPr/>
      <dgm:t>
        <a:bodyPr/>
        <a:lstStyle/>
        <a:p>
          <a:pPr latinLnBrk="1"/>
          <a:endParaRPr lang="ko-KR" altLang="en-US"/>
        </a:p>
      </dgm:t>
    </dgm:pt>
    <dgm:pt modelId="{4C4F89C0-2A09-44AC-AC71-799434AE411C}">
      <dgm:prSet/>
      <dgm:spPr>
        <a:noFill/>
        <a:ln>
          <a:solidFill>
            <a:schemeClr val="bg1"/>
          </a:solidFill>
        </a:ln>
      </dgm:spPr>
      <dgm:t>
        <a:bodyPr/>
        <a:lstStyle/>
        <a:p>
          <a:pPr rtl="0" latinLnBrk="1"/>
          <a:r>
            <a:rPr lang="en-US">
              <a:solidFill>
                <a:schemeClr val="tx1"/>
              </a:solidFill>
            </a:rPr>
            <a:t>Learning System(inception)</a:t>
          </a:r>
          <a:endParaRPr lang="ko-KR">
            <a:solidFill>
              <a:schemeClr val="tx1"/>
            </a:solidFill>
          </a:endParaRPr>
        </a:p>
      </dgm:t>
    </dgm:pt>
    <dgm:pt modelId="{30FFB450-54B2-4245-8613-5D7AE1A3661D}" type="parTrans" cxnId="{8FAB6898-DF81-4776-B38A-4D80A7125DCD}">
      <dgm:prSet/>
      <dgm:spPr/>
      <dgm:t>
        <a:bodyPr/>
        <a:lstStyle/>
        <a:p>
          <a:pPr latinLnBrk="1"/>
          <a:endParaRPr lang="ko-KR" altLang="en-US"/>
        </a:p>
      </dgm:t>
    </dgm:pt>
    <dgm:pt modelId="{CE04078C-51B8-45EC-B7AF-AB30C2763B95}" type="sibTrans" cxnId="{8FAB6898-DF81-4776-B38A-4D80A7125DCD}">
      <dgm:prSet/>
      <dgm:spPr/>
      <dgm:t>
        <a:bodyPr/>
        <a:lstStyle/>
        <a:p>
          <a:pPr latinLnBrk="1"/>
          <a:endParaRPr lang="ko-KR" altLang="en-US"/>
        </a:p>
      </dgm:t>
    </dgm:pt>
    <dgm:pt modelId="{D954EEE7-680C-4778-AD3F-2C802F8C7386}">
      <dgm:prSet/>
      <dgm:spPr>
        <a:noFill/>
        <a:ln>
          <a:solidFill>
            <a:schemeClr val="bg1"/>
          </a:solidFill>
        </a:ln>
      </dgm:spPr>
      <dgm:t>
        <a:bodyPr/>
        <a:lstStyle/>
        <a:p>
          <a:pPr rtl="0" latinLnBrk="1"/>
          <a:r>
            <a:rPr lang="ko-KR">
              <a:solidFill>
                <a:schemeClr val="tx1"/>
              </a:solidFill>
            </a:rPr>
            <a:t>예측률 도출</a:t>
          </a:r>
        </a:p>
      </dgm:t>
    </dgm:pt>
    <dgm:pt modelId="{3C92B08A-0092-4BC1-BD07-7D39AFDAA87C}" type="parTrans" cxnId="{656B944B-1879-4F21-A317-3908A527D70C}">
      <dgm:prSet/>
      <dgm:spPr/>
      <dgm:t>
        <a:bodyPr/>
        <a:lstStyle/>
        <a:p>
          <a:pPr latinLnBrk="1"/>
          <a:endParaRPr lang="ko-KR" altLang="en-US"/>
        </a:p>
      </dgm:t>
    </dgm:pt>
    <dgm:pt modelId="{F2987123-C853-48B8-B4CA-82780D88BA66}" type="sibTrans" cxnId="{656B944B-1879-4F21-A317-3908A527D70C}">
      <dgm:prSet/>
      <dgm:spPr/>
      <dgm:t>
        <a:bodyPr/>
        <a:lstStyle/>
        <a:p>
          <a:pPr latinLnBrk="1"/>
          <a:endParaRPr lang="ko-KR" altLang="en-US"/>
        </a:p>
      </dgm:t>
    </dgm:pt>
    <dgm:pt modelId="{07AFF49F-388F-42D9-A6CF-152674F87855}">
      <dgm:prSet/>
      <dgm:spPr>
        <a:noFill/>
        <a:ln>
          <a:solidFill>
            <a:schemeClr val="bg1"/>
          </a:solidFill>
        </a:ln>
      </dgm:spPr>
      <dgm:t>
        <a:bodyPr/>
        <a:lstStyle/>
        <a:p>
          <a:pPr rtl="0" latinLnBrk="1"/>
          <a:r>
            <a:rPr lang="ko-KR">
              <a:solidFill>
                <a:schemeClr val="tx1"/>
              </a:solidFill>
            </a:rPr>
            <a:t>사용자가 원하는 이미지 입력</a:t>
          </a:r>
        </a:p>
      </dgm:t>
    </dgm:pt>
    <dgm:pt modelId="{B2CB1B43-3F3C-4F1A-9EF6-3EDC2E3BD430}" type="parTrans" cxnId="{D5FC0758-91B6-4149-AFAF-DAFA351CC7E6}">
      <dgm:prSet/>
      <dgm:spPr/>
      <dgm:t>
        <a:bodyPr/>
        <a:lstStyle/>
        <a:p>
          <a:pPr latinLnBrk="1"/>
          <a:endParaRPr lang="ko-KR" altLang="en-US"/>
        </a:p>
      </dgm:t>
    </dgm:pt>
    <dgm:pt modelId="{D2157A06-CFE5-4DB8-BE43-80F90FD93BD4}" type="sibTrans" cxnId="{D5FC0758-91B6-4149-AFAF-DAFA351CC7E6}">
      <dgm:prSet/>
      <dgm:spPr/>
      <dgm:t>
        <a:bodyPr/>
        <a:lstStyle/>
        <a:p>
          <a:pPr latinLnBrk="1"/>
          <a:endParaRPr lang="ko-KR" altLang="en-US"/>
        </a:p>
      </dgm:t>
    </dgm:pt>
    <dgm:pt modelId="{B1213A28-B3A6-495C-B43A-19AC8BC42C81}">
      <dgm:prSet/>
      <dgm:spPr>
        <a:noFill/>
        <a:ln>
          <a:solidFill>
            <a:schemeClr val="bg1"/>
          </a:solidFill>
        </a:ln>
      </dgm:spPr>
      <dgm:t>
        <a:bodyPr/>
        <a:lstStyle/>
        <a:p>
          <a:pPr rtl="0" latinLnBrk="1"/>
          <a:r>
            <a:rPr lang="ko-KR" dirty="0">
              <a:solidFill>
                <a:schemeClr val="tx1"/>
              </a:solidFill>
            </a:rPr>
            <a:t>이미지에 대한 정보 제공</a:t>
          </a:r>
        </a:p>
      </dgm:t>
    </dgm:pt>
    <dgm:pt modelId="{FFF58076-9B09-4E0E-BE16-10EF248326BE}" type="parTrans" cxnId="{D077FA29-595A-4EBC-954D-34B18782EF22}">
      <dgm:prSet/>
      <dgm:spPr/>
      <dgm:t>
        <a:bodyPr/>
        <a:lstStyle/>
        <a:p>
          <a:pPr latinLnBrk="1"/>
          <a:endParaRPr lang="ko-KR" altLang="en-US"/>
        </a:p>
      </dgm:t>
    </dgm:pt>
    <dgm:pt modelId="{DB4089A2-E9FB-4071-BB83-29DBDC464D9B}" type="sibTrans" cxnId="{D077FA29-595A-4EBC-954D-34B18782EF22}">
      <dgm:prSet/>
      <dgm:spPr/>
      <dgm:t>
        <a:bodyPr/>
        <a:lstStyle/>
        <a:p>
          <a:pPr latinLnBrk="1"/>
          <a:endParaRPr lang="ko-KR" altLang="en-US"/>
        </a:p>
      </dgm:t>
    </dgm:pt>
    <dgm:pt modelId="{4F6387D0-85AC-4257-AEE2-460C92114749}" type="pres">
      <dgm:prSet presAssocID="{BDC2ADDE-B205-40E8-BDE3-41087E401372}" presName="CompostProcess" presStyleCnt="0">
        <dgm:presLayoutVars>
          <dgm:dir/>
          <dgm:resizeHandles val="exact"/>
        </dgm:presLayoutVars>
      </dgm:prSet>
      <dgm:spPr/>
    </dgm:pt>
    <dgm:pt modelId="{EFE70DD5-5C5A-4D57-A2B4-DD431E33B62A}" type="pres">
      <dgm:prSet presAssocID="{BDC2ADDE-B205-40E8-BDE3-41087E401372}" presName="arrow" presStyleLbl="bgShp" presStyleIdx="0" presStyleCnt="1" custScaleX="117647" custLinFactNeighborX="394" custLinFactNeighborY="1355"/>
      <dgm:spPr/>
    </dgm:pt>
    <dgm:pt modelId="{E61CD1CE-E8CD-4516-BF84-DE0740C8B7ED}" type="pres">
      <dgm:prSet presAssocID="{BDC2ADDE-B205-40E8-BDE3-41087E401372}" presName="linearProcess" presStyleCnt="0"/>
      <dgm:spPr/>
    </dgm:pt>
    <dgm:pt modelId="{ABF18449-6C0D-44CE-B249-DF4FCC3A2B4C}" type="pres">
      <dgm:prSet presAssocID="{6A002857-0CD5-4DC6-9362-33618B227FF4}" presName="textNode" presStyleLbl="node1" presStyleIdx="0" presStyleCnt="5" custScaleX="48459" custLinFactNeighborX="20306">
        <dgm:presLayoutVars>
          <dgm:bulletEnabled val="1"/>
        </dgm:presLayoutVars>
      </dgm:prSet>
      <dgm:spPr/>
    </dgm:pt>
    <dgm:pt modelId="{07E83A39-7C10-41FD-B77D-3526E04507D2}" type="pres">
      <dgm:prSet presAssocID="{6D5E43DD-54CE-49DA-903B-0EA9D47251A0}" presName="sibTrans" presStyleCnt="0"/>
      <dgm:spPr/>
    </dgm:pt>
    <dgm:pt modelId="{DE54760C-9717-4D40-9BE3-D7692B533371}" type="pres">
      <dgm:prSet presAssocID="{4C4F89C0-2A09-44AC-AC71-799434AE411C}" presName="textNode" presStyleLbl="node1" presStyleIdx="1" presStyleCnt="5" custScaleX="48459" custLinFactNeighborX="20306">
        <dgm:presLayoutVars>
          <dgm:bulletEnabled val="1"/>
        </dgm:presLayoutVars>
      </dgm:prSet>
      <dgm:spPr/>
    </dgm:pt>
    <dgm:pt modelId="{8FF95FD1-4201-4A83-BD8F-F8AD8D101025}" type="pres">
      <dgm:prSet presAssocID="{CE04078C-51B8-45EC-B7AF-AB30C2763B95}" presName="sibTrans" presStyleCnt="0"/>
      <dgm:spPr/>
    </dgm:pt>
    <dgm:pt modelId="{1C881D98-BB00-4E8E-9C8D-F97B98C1FE91}" type="pres">
      <dgm:prSet presAssocID="{D954EEE7-680C-4778-AD3F-2C802F8C7386}" presName="textNode" presStyleLbl="node1" presStyleIdx="2" presStyleCnt="5" custScaleX="48459" custLinFactNeighborX="20306">
        <dgm:presLayoutVars>
          <dgm:bulletEnabled val="1"/>
        </dgm:presLayoutVars>
      </dgm:prSet>
      <dgm:spPr/>
    </dgm:pt>
    <dgm:pt modelId="{B70FD6D0-2FDB-47A1-A88C-50DAF4F2DF75}" type="pres">
      <dgm:prSet presAssocID="{F2987123-C853-48B8-B4CA-82780D88BA66}" presName="sibTrans" presStyleCnt="0"/>
      <dgm:spPr/>
    </dgm:pt>
    <dgm:pt modelId="{AD6DCB4C-B58E-4CC0-87BA-69BE96D41E2F}" type="pres">
      <dgm:prSet presAssocID="{07AFF49F-388F-42D9-A6CF-152674F87855}" presName="textNode" presStyleLbl="node1" presStyleIdx="3" presStyleCnt="5" custScaleX="48459" custLinFactNeighborX="20306">
        <dgm:presLayoutVars>
          <dgm:bulletEnabled val="1"/>
        </dgm:presLayoutVars>
      </dgm:prSet>
      <dgm:spPr/>
    </dgm:pt>
    <dgm:pt modelId="{022C6A9A-CF4A-4DB1-B961-72BECA69C721}" type="pres">
      <dgm:prSet presAssocID="{D2157A06-CFE5-4DB8-BE43-80F90FD93BD4}" presName="sibTrans" presStyleCnt="0"/>
      <dgm:spPr/>
    </dgm:pt>
    <dgm:pt modelId="{80E1D973-048B-4BBC-9281-9B5D752E0A1D}" type="pres">
      <dgm:prSet presAssocID="{B1213A28-B3A6-495C-B43A-19AC8BC42C81}" presName="textNode" presStyleLbl="node1" presStyleIdx="4" presStyleCnt="5" custScaleX="48459" custLinFactNeighborX="20306">
        <dgm:presLayoutVars>
          <dgm:bulletEnabled val="1"/>
        </dgm:presLayoutVars>
      </dgm:prSet>
      <dgm:spPr/>
    </dgm:pt>
  </dgm:ptLst>
  <dgm:cxnLst>
    <dgm:cxn modelId="{D80DCB05-EE9E-4DAD-A11D-A5200C99C55F}" type="presOf" srcId="{B1213A28-B3A6-495C-B43A-19AC8BC42C81}" destId="{80E1D973-048B-4BBC-9281-9B5D752E0A1D}" srcOrd="0" destOrd="0" presId="urn:microsoft.com/office/officeart/2005/8/layout/hProcess9"/>
    <dgm:cxn modelId="{8BA3E90B-BE89-45A2-8D80-41B92F03AC3A}" type="presOf" srcId="{6A002857-0CD5-4DC6-9362-33618B227FF4}" destId="{ABF18449-6C0D-44CE-B249-DF4FCC3A2B4C}" srcOrd="0" destOrd="0" presId="urn:microsoft.com/office/officeart/2005/8/layout/hProcess9"/>
    <dgm:cxn modelId="{D077FA29-595A-4EBC-954D-34B18782EF22}" srcId="{BDC2ADDE-B205-40E8-BDE3-41087E401372}" destId="{B1213A28-B3A6-495C-B43A-19AC8BC42C81}" srcOrd="4" destOrd="0" parTransId="{FFF58076-9B09-4E0E-BE16-10EF248326BE}" sibTransId="{DB4089A2-E9FB-4071-BB83-29DBDC464D9B}"/>
    <dgm:cxn modelId="{656B944B-1879-4F21-A317-3908A527D70C}" srcId="{BDC2ADDE-B205-40E8-BDE3-41087E401372}" destId="{D954EEE7-680C-4778-AD3F-2C802F8C7386}" srcOrd="2" destOrd="0" parTransId="{3C92B08A-0092-4BC1-BD07-7D39AFDAA87C}" sibTransId="{F2987123-C853-48B8-B4CA-82780D88BA66}"/>
    <dgm:cxn modelId="{AC37D351-689E-4FB9-8953-826AF8AB7866}" type="presOf" srcId="{4C4F89C0-2A09-44AC-AC71-799434AE411C}" destId="{DE54760C-9717-4D40-9BE3-D7692B533371}" srcOrd="0" destOrd="0" presId="urn:microsoft.com/office/officeart/2005/8/layout/hProcess9"/>
    <dgm:cxn modelId="{D5FC0758-91B6-4149-AFAF-DAFA351CC7E6}" srcId="{BDC2ADDE-B205-40E8-BDE3-41087E401372}" destId="{07AFF49F-388F-42D9-A6CF-152674F87855}" srcOrd="3" destOrd="0" parTransId="{B2CB1B43-3F3C-4F1A-9EF6-3EDC2E3BD430}" sibTransId="{D2157A06-CFE5-4DB8-BE43-80F90FD93BD4}"/>
    <dgm:cxn modelId="{58016659-9F89-4095-81C0-CE66724F5B4C}" type="presOf" srcId="{07AFF49F-388F-42D9-A6CF-152674F87855}" destId="{AD6DCB4C-B58E-4CC0-87BA-69BE96D41E2F}" srcOrd="0" destOrd="0" presId="urn:microsoft.com/office/officeart/2005/8/layout/hProcess9"/>
    <dgm:cxn modelId="{678F5263-DDAE-41D6-8182-2D8367246DC8}" srcId="{BDC2ADDE-B205-40E8-BDE3-41087E401372}" destId="{6A002857-0CD5-4DC6-9362-33618B227FF4}" srcOrd="0" destOrd="0" parTransId="{1A80C503-B9BE-407E-9B0C-D76D7873B432}" sibTransId="{6D5E43DD-54CE-49DA-903B-0EA9D47251A0}"/>
    <dgm:cxn modelId="{3E3C418F-C04D-45FE-9523-FFACCB309951}" type="presOf" srcId="{BDC2ADDE-B205-40E8-BDE3-41087E401372}" destId="{4F6387D0-85AC-4257-AEE2-460C92114749}" srcOrd="0" destOrd="0" presId="urn:microsoft.com/office/officeart/2005/8/layout/hProcess9"/>
    <dgm:cxn modelId="{8FAB6898-DF81-4776-B38A-4D80A7125DCD}" srcId="{BDC2ADDE-B205-40E8-BDE3-41087E401372}" destId="{4C4F89C0-2A09-44AC-AC71-799434AE411C}" srcOrd="1" destOrd="0" parTransId="{30FFB450-54B2-4245-8613-5D7AE1A3661D}" sibTransId="{CE04078C-51B8-45EC-B7AF-AB30C2763B95}"/>
    <dgm:cxn modelId="{262A91B4-D38B-420C-80C7-4CAADC449DF8}" type="presOf" srcId="{D954EEE7-680C-4778-AD3F-2C802F8C7386}" destId="{1C881D98-BB00-4E8E-9C8D-F97B98C1FE91}" srcOrd="0" destOrd="0" presId="urn:microsoft.com/office/officeart/2005/8/layout/hProcess9"/>
    <dgm:cxn modelId="{F8CF6C8A-1B34-437A-85C7-273D22F2058F}" type="presParOf" srcId="{4F6387D0-85AC-4257-AEE2-460C92114749}" destId="{EFE70DD5-5C5A-4D57-A2B4-DD431E33B62A}" srcOrd="0" destOrd="0" presId="urn:microsoft.com/office/officeart/2005/8/layout/hProcess9"/>
    <dgm:cxn modelId="{30D1C059-C47B-494E-A3D0-6B36F82B666B}" type="presParOf" srcId="{4F6387D0-85AC-4257-AEE2-460C92114749}" destId="{E61CD1CE-E8CD-4516-BF84-DE0740C8B7ED}" srcOrd="1" destOrd="0" presId="urn:microsoft.com/office/officeart/2005/8/layout/hProcess9"/>
    <dgm:cxn modelId="{8E8B037A-6CC4-4217-B9CF-7AB4E6D2AE18}" type="presParOf" srcId="{E61CD1CE-E8CD-4516-BF84-DE0740C8B7ED}" destId="{ABF18449-6C0D-44CE-B249-DF4FCC3A2B4C}" srcOrd="0" destOrd="0" presId="urn:microsoft.com/office/officeart/2005/8/layout/hProcess9"/>
    <dgm:cxn modelId="{3C06FCDA-66E7-44D3-A258-C32B9155AD67}" type="presParOf" srcId="{E61CD1CE-E8CD-4516-BF84-DE0740C8B7ED}" destId="{07E83A39-7C10-41FD-B77D-3526E04507D2}" srcOrd="1" destOrd="0" presId="urn:microsoft.com/office/officeart/2005/8/layout/hProcess9"/>
    <dgm:cxn modelId="{43CE550D-33DC-4BDC-8F05-DD784B5EC7D6}" type="presParOf" srcId="{E61CD1CE-E8CD-4516-BF84-DE0740C8B7ED}" destId="{DE54760C-9717-4D40-9BE3-D7692B533371}" srcOrd="2" destOrd="0" presId="urn:microsoft.com/office/officeart/2005/8/layout/hProcess9"/>
    <dgm:cxn modelId="{5335C2D7-87BA-4D4E-8C2E-80554F5B951E}" type="presParOf" srcId="{E61CD1CE-E8CD-4516-BF84-DE0740C8B7ED}" destId="{8FF95FD1-4201-4A83-BD8F-F8AD8D101025}" srcOrd="3" destOrd="0" presId="urn:microsoft.com/office/officeart/2005/8/layout/hProcess9"/>
    <dgm:cxn modelId="{4D9A4743-B7FA-4394-B9D3-F73851CA17DC}" type="presParOf" srcId="{E61CD1CE-E8CD-4516-BF84-DE0740C8B7ED}" destId="{1C881D98-BB00-4E8E-9C8D-F97B98C1FE91}" srcOrd="4" destOrd="0" presId="urn:microsoft.com/office/officeart/2005/8/layout/hProcess9"/>
    <dgm:cxn modelId="{CEFAD00E-7E97-4FEB-B000-18BCC1AF0D07}" type="presParOf" srcId="{E61CD1CE-E8CD-4516-BF84-DE0740C8B7ED}" destId="{B70FD6D0-2FDB-47A1-A88C-50DAF4F2DF75}" srcOrd="5" destOrd="0" presId="urn:microsoft.com/office/officeart/2005/8/layout/hProcess9"/>
    <dgm:cxn modelId="{F6E0F85E-63EF-44B0-B402-825784F4386B}" type="presParOf" srcId="{E61CD1CE-E8CD-4516-BF84-DE0740C8B7ED}" destId="{AD6DCB4C-B58E-4CC0-87BA-69BE96D41E2F}" srcOrd="6" destOrd="0" presId="urn:microsoft.com/office/officeart/2005/8/layout/hProcess9"/>
    <dgm:cxn modelId="{3D62408E-A28C-40BB-B94C-EBF3706268C4}" type="presParOf" srcId="{E61CD1CE-E8CD-4516-BF84-DE0740C8B7ED}" destId="{022C6A9A-CF4A-4DB1-B961-72BECA69C721}" srcOrd="7" destOrd="0" presId="urn:microsoft.com/office/officeart/2005/8/layout/hProcess9"/>
    <dgm:cxn modelId="{26566447-D18C-4526-9FB3-32EC23A5FD36}" type="presParOf" srcId="{E61CD1CE-E8CD-4516-BF84-DE0740C8B7ED}" destId="{80E1D973-048B-4BBC-9281-9B5D752E0A1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54CC4B-2E3B-4EA6-9F4E-ECC289FC6C6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EEC3028-0635-4EC5-9B00-650655482EA3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 latinLnBrk="1"/>
          <a:r>
            <a:rPr lang="en-US"/>
            <a:t>Software</a:t>
          </a:r>
          <a:endParaRPr lang="ko-KR"/>
        </a:p>
      </dgm:t>
    </dgm:pt>
    <dgm:pt modelId="{24EC8C05-A333-4DC6-80C7-904C3A01B3EB}" type="parTrans" cxnId="{BFF45BEC-7ED8-4540-9CB5-E1B48BBDCC1D}">
      <dgm:prSet/>
      <dgm:spPr/>
      <dgm:t>
        <a:bodyPr/>
        <a:lstStyle/>
        <a:p>
          <a:pPr latinLnBrk="1"/>
          <a:endParaRPr lang="ko-KR" altLang="en-US"/>
        </a:p>
      </dgm:t>
    </dgm:pt>
    <dgm:pt modelId="{4516FB9B-D7B0-45AC-A718-3E5C2766A244}" type="sibTrans" cxnId="{BFF45BEC-7ED8-4540-9CB5-E1B48BBDCC1D}">
      <dgm:prSet/>
      <dgm:spPr/>
      <dgm:t>
        <a:bodyPr/>
        <a:lstStyle/>
        <a:p>
          <a:pPr latinLnBrk="1"/>
          <a:endParaRPr lang="ko-KR" altLang="en-US"/>
        </a:p>
      </dgm:t>
    </dgm:pt>
    <dgm:pt modelId="{9F5BCB60-DDED-4129-B8BF-5CB6A2263E6D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 latinLnBrk="1"/>
          <a:r>
            <a:rPr lang="en-US" dirty="0"/>
            <a:t>OS</a:t>
          </a:r>
          <a:endParaRPr lang="ko-KR" dirty="0"/>
        </a:p>
      </dgm:t>
    </dgm:pt>
    <dgm:pt modelId="{29D584B5-0E9F-4492-A401-638E4FB8F57B}" type="parTrans" cxnId="{8ABE119F-0998-4C16-B106-FCF7B02FAFDD}">
      <dgm:prSet/>
      <dgm:spPr/>
      <dgm:t>
        <a:bodyPr/>
        <a:lstStyle/>
        <a:p>
          <a:pPr latinLnBrk="1"/>
          <a:endParaRPr lang="ko-KR" altLang="en-US"/>
        </a:p>
      </dgm:t>
    </dgm:pt>
    <dgm:pt modelId="{134E9089-26D7-4934-B6F4-FCA88E95C689}" type="sibTrans" cxnId="{8ABE119F-0998-4C16-B106-FCF7B02FAFDD}">
      <dgm:prSet/>
      <dgm:spPr/>
      <dgm:t>
        <a:bodyPr/>
        <a:lstStyle/>
        <a:p>
          <a:pPr latinLnBrk="1"/>
          <a:endParaRPr lang="ko-KR" altLang="en-US"/>
        </a:p>
      </dgm:t>
    </dgm:pt>
    <dgm:pt modelId="{C87C3AE1-7386-4F71-A516-97A8A240B094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 latinLnBrk="1"/>
          <a:r>
            <a:rPr lang="ko-KR"/>
            <a:t>개발</a:t>
          </a:r>
          <a:r>
            <a:rPr lang="en-US"/>
            <a:t> </a:t>
          </a:r>
          <a:r>
            <a:rPr lang="ko-KR"/>
            <a:t>툴</a:t>
          </a:r>
        </a:p>
      </dgm:t>
    </dgm:pt>
    <dgm:pt modelId="{E93BC484-E4F1-48F4-8337-F8E6F047DF81}" type="parTrans" cxnId="{470F0FC0-363D-406F-BA85-1E0B385644E7}">
      <dgm:prSet/>
      <dgm:spPr/>
      <dgm:t>
        <a:bodyPr/>
        <a:lstStyle/>
        <a:p>
          <a:pPr latinLnBrk="1"/>
          <a:endParaRPr lang="ko-KR" altLang="en-US"/>
        </a:p>
      </dgm:t>
    </dgm:pt>
    <dgm:pt modelId="{C66BF0B4-9A94-4F0D-9214-900471CE520C}" type="sibTrans" cxnId="{470F0FC0-363D-406F-BA85-1E0B385644E7}">
      <dgm:prSet/>
      <dgm:spPr/>
      <dgm:t>
        <a:bodyPr/>
        <a:lstStyle/>
        <a:p>
          <a:pPr latinLnBrk="1"/>
          <a:endParaRPr lang="ko-KR" altLang="en-US"/>
        </a:p>
      </dgm:t>
    </dgm:pt>
    <dgm:pt modelId="{647F881E-855B-448B-8492-776C278AC729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 latinLnBrk="1"/>
          <a:r>
            <a:rPr lang="ko-KR"/>
            <a:t>개발 언어</a:t>
          </a:r>
        </a:p>
      </dgm:t>
    </dgm:pt>
    <dgm:pt modelId="{0B8CA32D-C388-4595-8853-1F580CEC6BE0}" type="parTrans" cxnId="{67177CF1-D07F-45B1-88DF-07982D44F02D}">
      <dgm:prSet/>
      <dgm:spPr/>
      <dgm:t>
        <a:bodyPr/>
        <a:lstStyle/>
        <a:p>
          <a:pPr latinLnBrk="1"/>
          <a:endParaRPr lang="ko-KR" altLang="en-US"/>
        </a:p>
      </dgm:t>
    </dgm:pt>
    <dgm:pt modelId="{7BCB5974-1BCC-43F8-826F-9CE8CBB2B7E3}" type="sibTrans" cxnId="{67177CF1-D07F-45B1-88DF-07982D44F02D}">
      <dgm:prSet/>
      <dgm:spPr/>
      <dgm:t>
        <a:bodyPr/>
        <a:lstStyle/>
        <a:p>
          <a:pPr latinLnBrk="1"/>
          <a:endParaRPr lang="ko-KR" altLang="en-US"/>
        </a:p>
      </dgm:t>
    </dgm:pt>
    <dgm:pt modelId="{F4DF64DC-0C07-452E-9503-58B5BF3F4B7A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 latinLnBrk="1"/>
          <a:r>
            <a:rPr lang="ko-KR" dirty="0"/>
            <a:t>주요 모듈</a:t>
          </a:r>
        </a:p>
      </dgm:t>
    </dgm:pt>
    <dgm:pt modelId="{4920A815-44BE-4F02-BFAE-88F5A93252EE}" type="parTrans" cxnId="{C3B8FCCE-AD4E-450D-993F-D2BA23FE8494}">
      <dgm:prSet/>
      <dgm:spPr/>
      <dgm:t>
        <a:bodyPr/>
        <a:lstStyle/>
        <a:p>
          <a:pPr latinLnBrk="1"/>
          <a:endParaRPr lang="ko-KR" altLang="en-US"/>
        </a:p>
      </dgm:t>
    </dgm:pt>
    <dgm:pt modelId="{393DA802-4249-4678-9341-E700A7E2E0FA}" type="sibTrans" cxnId="{C3B8FCCE-AD4E-450D-993F-D2BA23FE8494}">
      <dgm:prSet/>
      <dgm:spPr/>
      <dgm:t>
        <a:bodyPr/>
        <a:lstStyle/>
        <a:p>
          <a:pPr latinLnBrk="1"/>
          <a:endParaRPr lang="ko-KR" altLang="en-US"/>
        </a:p>
      </dgm:t>
    </dgm:pt>
    <dgm:pt modelId="{D4521B0E-D5F9-448B-9C4C-02AD7EF9153E}">
      <dgm:prSet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Inception</a:t>
          </a:r>
          <a:endParaRPr lang="ko-KR" altLang="en-US" dirty="0"/>
        </a:p>
      </dgm:t>
    </dgm:pt>
    <dgm:pt modelId="{F27CA51D-F736-4614-861D-6369EB7A5894}" type="parTrans" cxnId="{82900EA4-748A-453B-904A-A879E5A379F4}">
      <dgm:prSet/>
      <dgm:spPr/>
      <dgm:t>
        <a:bodyPr/>
        <a:lstStyle/>
        <a:p>
          <a:pPr latinLnBrk="1"/>
          <a:endParaRPr lang="ko-KR" altLang="en-US"/>
        </a:p>
      </dgm:t>
    </dgm:pt>
    <dgm:pt modelId="{93BC4B0B-50E9-46CF-BCE0-CD7A863A3967}" type="sibTrans" cxnId="{82900EA4-748A-453B-904A-A879E5A379F4}">
      <dgm:prSet/>
      <dgm:spPr/>
      <dgm:t>
        <a:bodyPr/>
        <a:lstStyle/>
        <a:p>
          <a:pPr latinLnBrk="1"/>
          <a:endParaRPr lang="ko-KR" altLang="en-US"/>
        </a:p>
      </dgm:t>
    </dgm:pt>
    <dgm:pt modelId="{0BB7B86C-EB69-4D16-BF3C-7E8D063F3295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 latinLnBrk="1"/>
          <a:r>
            <a:rPr lang="en-US"/>
            <a:t>Learning</a:t>
          </a:r>
          <a:r>
            <a:rPr lang="ko-KR"/>
            <a:t> </a:t>
          </a:r>
          <a:r>
            <a:rPr lang="en-US"/>
            <a:t>Model</a:t>
          </a:r>
          <a:endParaRPr lang="ko-KR" dirty="0"/>
        </a:p>
      </dgm:t>
    </dgm:pt>
    <dgm:pt modelId="{36B2AAAE-15C6-448A-B28D-36E9CE053EE8}" type="parTrans" cxnId="{7F3D21F8-3914-431C-AA04-E0A42C6BA64D}">
      <dgm:prSet/>
      <dgm:spPr/>
      <dgm:t>
        <a:bodyPr/>
        <a:lstStyle/>
        <a:p>
          <a:pPr latinLnBrk="1"/>
          <a:endParaRPr lang="ko-KR" altLang="en-US"/>
        </a:p>
      </dgm:t>
    </dgm:pt>
    <dgm:pt modelId="{1E1E6E28-77DD-4C16-AA94-0687C0CC5FCA}" type="sibTrans" cxnId="{7F3D21F8-3914-431C-AA04-E0A42C6BA64D}">
      <dgm:prSet/>
      <dgm:spPr/>
      <dgm:t>
        <a:bodyPr/>
        <a:lstStyle/>
        <a:p>
          <a:pPr latinLnBrk="1"/>
          <a:endParaRPr lang="ko-KR" altLang="en-US"/>
        </a:p>
      </dgm:t>
    </dgm:pt>
    <dgm:pt modelId="{025DC859-9E0B-4835-B7BB-A2EABD53F826}">
      <dgm:prSet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Window10 pro</a:t>
          </a:r>
          <a:endParaRPr lang="ko-KR" altLang="en-US" dirty="0"/>
        </a:p>
      </dgm:t>
    </dgm:pt>
    <dgm:pt modelId="{834B5F36-DC59-40E9-B8F8-117CB771CE0C}" type="parTrans" cxnId="{76B865EE-9AB0-457C-B35D-6C03D7BEF27D}">
      <dgm:prSet/>
      <dgm:spPr/>
      <dgm:t>
        <a:bodyPr/>
        <a:lstStyle/>
        <a:p>
          <a:pPr latinLnBrk="1"/>
          <a:endParaRPr lang="ko-KR" altLang="en-US"/>
        </a:p>
      </dgm:t>
    </dgm:pt>
    <dgm:pt modelId="{DA1B00C6-B07D-4979-A9B7-7A40B3EE3F1E}" type="sibTrans" cxnId="{76B865EE-9AB0-457C-B35D-6C03D7BEF27D}">
      <dgm:prSet/>
      <dgm:spPr/>
      <dgm:t>
        <a:bodyPr/>
        <a:lstStyle/>
        <a:p>
          <a:pPr latinLnBrk="1"/>
          <a:endParaRPr lang="ko-KR" altLang="en-US"/>
        </a:p>
      </dgm:t>
    </dgm:pt>
    <dgm:pt modelId="{2E110EBF-3133-431B-BA4F-B002EDC70252}">
      <dgm:prSet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 err="1"/>
            <a:t>Pycham</a:t>
          </a:r>
          <a:r>
            <a:rPr lang="en-US" altLang="ko-KR" dirty="0"/>
            <a:t>(2018.3.5)</a:t>
          </a:r>
          <a:endParaRPr lang="ko-KR" altLang="en-US" dirty="0"/>
        </a:p>
      </dgm:t>
    </dgm:pt>
    <dgm:pt modelId="{6C9E6354-BCB5-44B8-AF6C-A12B0F6509BC}" type="parTrans" cxnId="{987ABC96-7AB1-4DB0-99D6-EA19FEEABB8E}">
      <dgm:prSet/>
      <dgm:spPr/>
      <dgm:t>
        <a:bodyPr/>
        <a:lstStyle/>
        <a:p>
          <a:pPr latinLnBrk="1"/>
          <a:endParaRPr lang="ko-KR" altLang="en-US"/>
        </a:p>
      </dgm:t>
    </dgm:pt>
    <dgm:pt modelId="{432FEC5A-257C-4B7E-8EBD-FFE416F76C54}" type="sibTrans" cxnId="{987ABC96-7AB1-4DB0-99D6-EA19FEEABB8E}">
      <dgm:prSet/>
      <dgm:spPr/>
      <dgm:t>
        <a:bodyPr/>
        <a:lstStyle/>
        <a:p>
          <a:pPr latinLnBrk="1"/>
          <a:endParaRPr lang="ko-KR" altLang="en-US"/>
        </a:p>
      </dgm:t>
    </dgm:pt>
    <dgm:pt modelId="{ED35CC36-5711-4ABA-B625-3C37A3F751F7}">
      <dgm:prSet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Python3.6, SQLite</a:t>
          </a:r>
          <a:endParaRPr lang="ko-KR" altLang="en-US" dirty="0"/>
        </a:p>
      </dgm:t>
    </dgm:pt>
    <dgm:pt modelId="{9CAFB25F-A8E5-48C4-B3DE-EB55F066E8C9}" type="parTrans" cxnId="{989CBCB1-5EDF-4AAE-B12C-457328BAFB04}">
      <dgm:prSet/>
      <dgm:spPr/>
      <dgm:t>
        <a:bodyPr/>
        <a:lstStyle/>
        <a:p>
          <a:pPr latinLnBrk="1"/>
          <a:endParaRPr lang="ko-KR" altLang="en-US"/>
        </a:p>
      </dgm:t>
    </dgm:pt>
    <dgm:pt modelId="{C962D2B0-CF14-4347-A65D-524DA029E810}" type="sibTrans" cxnId="{989CBCB1-5EDF-4AAE-B12C-457328BAFB04}">
      <dgm:prSet/>
      <dgm:spPr/>
      <dgm:t>
        <a:bodyPr/>
        <a:lstStyle/>
        <a:p>
          <a:pPr latinLnBrk="1"/>
          <a:endParaRPr lang="ko-KR" altLang="en-US"/>
        </a:p>
      </dgm:t>
    </dgm:pt>
    <dgm:pt modelId="{5C0BBA46-B4D1-4EB0-89D3-5319C885B2D2}">
      <dgm:prSet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latinLnBrk="1"/>
          <a:r>
            <a:rPr lang="en-US" altLang="ko-KR" dirty="0"/>
            <a:t>Pandas, </a:t>
          </a:r>
          <a:r>
            <a:rPr lang="en-US" altLang="ko-KR" dirty="0" err="1"/>
            <a:t>tensorflow</a:t>
          </a:r>
          <a:r>
            <a:rPr lang="en-US" altLang="ko-KR" dirty="0"/>
            <a:t>, </a:t>
          </a:r>
          <a:r>
            <a:rPr lang="en-US" altLang="ko-KR" dirty="0" err="1"/>
            <a:t>tkinter</a:t>
          </a:r>
          <a:r>
            <a:rPr lang="en-US" altLang="ko-KR" dirty="0"/>
            <a:t>, </a:t>
          </a:r>
          <a:r>
            <a:rPr lang="en-US" altLang="ko-KR" dirty="0" err="1"/>
            <a:t>icrwaler</a:t>
          </a:r>
          <a:r>
            <a:rPr lang="en-US" altLang="ko-KR" dirty="0"/>
            <a:t>, Data baes</a:t>
          </a:r>
          <a:endParaRPr lang="ko-KR" altLang="en-US" dirty="0"/>
        </a:p>
      </dgm:t>
    </dgm:pt>
    <dgm:pt modelId="{D8475EAB-6183-4266-A3DE-6A729A03836E}" type="parTrans" cxnId="{A97018D0-4530-431D-AC16-187A79EE90D3}">
      <dgm:prSet/>
      <dgm:spPr/>
      <dgm:t>
        <a:bodyPr/>
        <a:lstStyle/>
        <a:p>
          <a:pPr latinLnBrk="1"/>
          <a:endParaRPr lang="ko-KR" altLang="en-US"/>
        </a:p>
      </dgm:t>
    </dgm:pt>
    <dgm:pt modelId="{F8BD8111-9FEC-4FF5-B63F-4EE91B76498D}" type="sibTrans" cxnId="{A97018D0-4530-431D-AC16-187A79EE90D3}">
      <dgm:prSet/>
      <dgm:spPr/>
      <dgm:t>
        <a:bodyPr/>
        <a:lstStyle/>
        <a:p>
          <a:pPr latinLnBrk="1"/>
          <a:endParaRPr lang="ko-KR" altLang="en-US"/>
        </a:p>
      </dgm:t>
    </dgm:pt>
    <dgm:pt modelId="{B6F19383-130A-4915-BFA7-8FDDEAEE1C80}" type="pres">
      <dgm:prSet presAssocID="{3F54CC4B-2E3B-4EA6-9F4E-ECC289FC6C60}" presName="Name0" presStyleCnt="0">
        <dgm:presLayoutVars>
          <dgm:dir/>
          <dgm:animLvl val="lvl"/>
          <dgm:resizeHandles val="exact"/>
        </dgm:presLayoutVars>
      </dgm:prSet>
      <dgm:spPr/>
    </dgm:pt>
    <dgm:pt modelId="{143503BD-1FBF-41E0-B1DC-BDDDAB70741B}" type="pres">
      <dgm:prSet presAssocID="{FEEC3028-0635-4EC5-9B00-650655482EA3}" presName="linNode" presStyleCnt="0"/>
      <dgm:spPr/>
    </dgm:pt>
    <dgm:pt modelId="{4E6D46E5-3355-46FD-A92B-C4A25A783D58}" type="pres">
      <dgm:prSet presAssocID="{FEEC3028-0635-4EC5-9B00-650655482EA3}" presName="parentText" presStyleLbl="node1" presStyleIdx="0" presStyleCnt="6" custScaleX="277778" custLinFactX="22699" custLinFactNeighborX="100000" custLinFactNeighborY="-89967">
        <dgm:presLayoutVars>
          <dgm:chMax val="1"/>
          <dgm:bulletEnabled val="1"/>
        </dgm:presLayoutVars>
      </dgm:prSet>
      <dgm:spPr/>
    </dgm:pt>
    <dgm:pt modelId="{FB6AAF26-E98D-4252-B713-B4BCD1D8FF1B}" type="pres">
      <dgm:prSet presAssocID="{4516FB9B-D7B0-45AC-A718-3E5C2766A244}" presName="sp" presStyleCnt="0"/>
      <dgm:spPr/>
    </dgm:pt>
    <dgm:pt modelId="{3BEFAA04-70B2-48AA-A76E-2BC84D3CEEF9}" type="pres">
      <dgm:prSet presAssocID="{9F5BCB60-DDED-4129-B8BF-5CB6A2263E6D}" presName="linNode" presStyleCnt="0"/>
      <dgm:spPr/>
    </dgm:pt>
    <dgm:pt modelId="{9500CBB2-1ECF-49BE-A89B-A6585826494C}" type="pres">
      <dgm:prSet presAssocID="{9F5BCB60-DDED-4129-B8BF-5CB6A2263E6D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01BF5AD-E504-48B3-939A-DB83254F1730}" type="pres">
      <dgm:prSet presAssocID="{9F5BCB60-DDED-4129-B8BF-5CB6A2263E6D}" presName="descendantText" presStyleLbl="alignAccFollowNode1" presStyleIdx="0" presStyleCnt="5">
        <dgm:presLayoutVars>
          <dgm:bulletEnabled val="1"/>
        </dgm:presLayoutVars>
      </dgm:prSet>
      <dgm:spPr/>
    </dgm:pt>
    <dgm:pt modelId="{BE672948-8A64-4D6C-A82C-B126C4FC4004}" type="pres">
      <dgm:prSet presAssocID="{134E9089-26D7-4934-B6F4-FCA88E95C689}" presName="sp" presStyleCnt="0"/>
      <dgm:spPr/>
    </dgm:pt>
    <dgm:pt modelId="{B34367AA-9782-4863-93FC-AB05AA86C92D}" type="pres">
      <dgm:prSet presAssocID="{0BB7B86C-EB69-4D16-BF3C-7E8D063F3295}" presName="linNode" presStyleCnt="0"/>
      <dgm:spPr/>
    </dgm:pt>
    <dgm:pt modelId="{E33609CC-844D-4C75-8492-E3141B9B996B}" type="pres">
      <dgm:prSet presAssocID="{0BB7B86C-EB69-4D16-BF3C-7E8D063F3295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623D965A-9556-40C2-A428-C5F59FA12D74}" type="pres">
      <dgm:prSet presAssocID="{0BB7B86C-EB69-4D16-BF3C-7E8D063F3295}" presName="descendantText" presStyleLbl="alignAccFollowNode1" presStyleIdx="1" presStyleCnt="5">
        <dgm:presLayoutVars>
          <dgm:bulletEnabled val="1"/>
        </dgm:presLayoutVars>
      </dgm:prSet>
      <dgm:spPr/>
    </dgm:pt>
    <dgm:pt modelId="{D5B843F9-6CC5-49D4-9EE1-186179E2F311}" type="pres">
      <dgm:prSet presAssocID="{1E1E6E28-77DD-4C16-AA94-0687C0CC5FCA}" presName="sp" presStyleCnt="0"/>
      <dgm:spPr/>
    </dgm:pt>
    <dgm:pt modelId="{CAEDD60D-40A9-4F20-B62E-0B7021525D8B}" type="pres">
      <dgm:prSet presAssocID="{C87C3AE1-7386-4F71-A516-97A8A240B094}" presName="linNode" presStyleCnt="0"/>
      <dgm:spPr/>
    </dgm:pt>
    <dgm:pt modelId="{3170613A-62EA-4676-9DEF-E5A543F60001}" type="pres">
      <dgm:prSet presAssocID="{C87C3AE1-7386-4F71-A516-97A8A240B094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7A817B3-515E-4281-B592-1742044E5E12}" type="pres">
      <dgm:prSet presAssocID="{C87C3AE1-7386-4F71-A516-97A8A240B094}" presName="descendantText" presStyleLbl="alignAccFollowNode1" presStyleIdx="2" presStyleCnt="5">
        <dgm:presLayoutVars>
          <dgm:bulletEnabled val="1"/>
        </dgm:presLayoutVars>
      </dgm:prSet>
      <dgm:spPr/>
    </dgm:pt>
    <dgm:pt modelId="{FC11121E-2FB5-490F-A35D-EE5B15FEE812}" type="pres">
      <dgm:prSet presAssocID="{C66BF0B4-9A94-4F0D-9214-900471CE520C}" presName="sp" presStyleCnt="0"/>
      <dgm:spPr/>
    </dgm:pt>
    <dgm:pt modelId="{E4A80755-847C-4005-9A79-BD1E1A3C793B}" type="pres">
      <dgm:prSet presAssocID="{647F881E-855B-448B-8492-776C278AC729}" presName="linNode" presStyleCnt="0"/>
      <dgm:spPr/>
    </dgm:pt>
    <dgm:pt modelId="{C97EE59C-C222-4A18-B64D-B4E92BDE1774}" type="pres">
      <dgm:prSet presAssocID="{647F881E-855B-448B-8492-776C278AC729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2A0257B5-05B8-4707-9BD9-2218E787F721}" type="pres">
      <dgm:prSet presAssocID="{647F881E-855B-448B-8492-776C278AC729}" presName="descendantText" presStyleLbl="alignAccFollowNode1" presStyleIdx="3" presStyleCnt="5">
        <dgm:presLayoutVars>
          <dgm:bulletEnabled val="1"/>
        </dgm:presLayoutVars>
      </dgm:prSet>
      <dgm:spPr/>
    </dgm:pt>
    <dgm:pt modelId="{EAB3913B-C253-4DFD-B881-AACFB70D1013}" type="pres">
      <dgm:prSet presAssocID="{7BCB5974-1BCC-43F8-826F-9CE8CBB2B7E3}" presName="sp" presStyleCnt="0"/>
      <dgm:spPr/>
    </dgm:pt>
    <dgm:pt modelId="{6FE1AFBD-5D21-4D5D-BC37-576302D7C762}" type="pres">
      <dgm:prSet presAssocID="{F4DF64DC-0C07-452E-9503-58B5BF3F4B7A}" presName="linNode" presStyleCnt="0"/>
      <dgm:spPr/>
    </dgm:pt>
    <dgm:pt modelId="{05E92C79-4DFB-4FF3-802F-7F7FEEC30F40}" type="pres">
      <dgm:prSet presAssocID="{F4DF64DC-0C07-452E-9503-58B5BF3F4B7A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300F3C78-4225-4351-A46A-7F4E48C43961}" type="pres">
      <dgm:prSet presAssocID="{F4DF64DC-0C07-452E-9503-58B5BF3F4B7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D253E208-3415-4088-AD5A-5E867B10F8F4}" type="presOf" srcId="{F4DF64DC-0C07-452E-9503-58B5BF3F4B7A}" destId="{05E92C79-4DFB-4FF3-802F-7F7FEEC30F40}" srcOrd="0" destOrd="0" presId="urn:microsoft.com/office/officeart/2005/8/layout/vList5"/>
    <dgm:cxn modelId="{FDA20B15-2497-4A33-8297-4C2B8FA819D5}" type="presOf" srcId="{0BB7B86C-EB69-4D16-BF3C-7E8D063F3295}" destId="{E33609CC-844D-4C75-8492-E3141B9B996B}" srcOrd="0" destOrd="0" presId="urn:microsoft.com/office/officeart/2005/8/layout/vList5"/>
    <dgm:cxn modelId="{1BB3F31A-A06F-4C0B-B055-FD9C7EEFF573}" type="presOf" srcId="{025DC859-9E0B-4835-B7BB-A2EABD53F826}" destId="{E01BF5AD-E504-48B3-939A-DB83254F1730}" srcOrd="0" destOrd="0" presId="urn:microsoft.com/office/officeart/2005/8/layout/vList5"/>
    <dgm:cxn modelId="{87E5CA5B-4358-4560-AA41-C8C8D3495C31}" type="presOf" srcId="{D4521B0E-D5F9-448B-9C4C-02AD7EF9153E}" destId="{623D965A-9556-40C2-A428-C5F59FA12D74}" srcOrd="0" destOrd="0" presId="urn:microsoft.com/office/officeart/2005/8/layout/vList5"/>
    <dgm:cxn modelId="{850DC35C-23F7-4A17-B799-4A394F034D3D}" type="presOf" srcId="{9F5BCB60-DDED-4129-B8BF-5CB6A2263E6D}" destId="{9500CBB2-1ECF-49BE-A89B-A6585826494C}" srcOrd="0" destOrd="0" presId="urn:microsoft.com/office/officeart/2005/8/layout/vList5"/>
    <dgm:cxn modelId="{825C785E-59BB-44D4-B872-7C98FDF66C59}" type="presOf" srcId="{ED35CC36-5711-4ABA-B625-3C37A3F751F7}" destId="{2A0257B5-05B8-4707-9BD9-2218E787F721}" srcOrd="0" destOrd="0" presId="urn:microsoft.com/office/officeart/2005/8/layout/vList5"/>
    <dgm:cxn modelId="{987ABC96-7AB1-4DB0-99D6-EA19FEEABB8E}" srcId="{C87C3AE1-7386-4F71-A516-97A8A240B094}" destId="{2E110EBF-3133-431B-BA4F-B002EDC70252}" srcOrd="0" destOrd="0" parTransId="{6C9E6354-BCB5-44B8-AF6C-A12B0F6509BC}" sibTransId="{432FEC5A-257C-4B7E-8EBD-FFE416F76C54}"/>
    <dgm:cxn modelId="{D12D3398-BE11-496F-8EA0-B67D8D1B9BBA}" type="presOf" srcId="{5C0BBA46-B4D1-4EB0-89D3-5319C885B2D2}" destId="{300F3C78-4225-4351-A46A-7F4E48C43961}" srcOrd="0" destOrd="0" presId="urn:microsoft.com/office/officeart/2005/8/layout/vList5"/>
    <dgm:cxn modelId="{8ABE119F-0998-4C16-B106-FCF7B02FAFDD}" srcId="{3F54CC4B-2E3B-4EA6-9F4E-ECC289FC6C60}" destId="{9F5BCB60-DDED-4129-B8BF-5CB6A2263E6D}" srcOrd="1" destOrd="0" parTransId="{29D584B5-0E9F-4492-A401-638E4FB8F57B}" sibTransId="{134E9089-26D7-4934-B6F4-FCA88E95C689}"/>
    <dgm:cxn modelId="{82900EA4-748A-453B-904A-A879E5A379F4}" srcId="{0BB7B86C-EB69-4D16-BF3C-7E8D063F3295}" destId="{D4521B0E-D5F9-448B-9C4C-02AD7EF9153E}" srcOrd="0" destOrd="0" parTransId="{F27CA51D-F736-4614-861D-6369EB7A5894}" sibTransId="{93BC4B0B-50E9-46CF-BCE0-CD7A863A3967}"/>
    <dgm:cxn modelId="{989CBCB1-5EDF-4AAE-B12C-457328BAFB04}" srcId="{647F881E-855B-448B-8492-776C278AC729}" destId="{ED35CC36-5711-4ABA-B625-3C37A3F751F7}" srcOrd="0" destOrd="0" parTransId="{9CAFB25F-A8E5-48C4-B3DE-EB55F066E8C9}" sibTransId="{C962D2B0-CF14-4347-A65D-524DA029E810}"/>
    <dgm:cxn modelId="{D7C539B5-5BE5-4170-A512-B13CA4D09852}" type="presOf" srcId="{C87C3AE1-7386-4F71-A516-97A8A240B094}" destId="{3170613A-62EA-4676-9DEF-E5A543F60001}" srcOrd="0" destOrd="0" presId="urn:microsoft.com/office/officeart/2005/8/layout/vList5"/>
    <dgm:cxn modelId="{470F0FC0-363D-406F-BA85-1E0B385644E7}" srcId="{3F54CC4B-2E3B-4EA6-9F4E-ECC289FC6C60}" destId="{C87C3AE1-7386-4F71-A516-97A8A240B094}" srcOrd="3" destOrd="0" parTransId="{E93BC484-E4F1-48F4-8337-F8E6F047DF81}" sibTransId="{C66BF0B4-9A94-4F0D-9214-900471CE520C}"/>
    <dgm:cxn modelId="{C3B8FCCE-AD4E-450D-993F-D2BA23FE8494}" srcId="{3F54CC4B-2E3B-4EA6-9F4E-ECC289FC6C60}" destId="{F4DF64DC-0C07-452E-9503-58B5BF3F4B7A}" srcOrd="5" destOrd="0" parTransId="{4920A815-44BE-4F02-BFAE-88F5A93252EE}" sibTransId="{393DA802-4249-4678-9341-E700A7E2E0FA}"/>
    <dgm:cxn modelId="{A97018D0-4530-431D-AC16-187A79EE90D3}" srcId="{F4DF64DC-0C07-452E-9503-58B5BF3F4B7A}" destId="{5C0BBA46-B4D1-4EB0-89D3-5319C885B2D2}" srcOrd="0" destOrd="0" parTransId="{D8475EAB-6183-4266-A3DE-6A729A03836E}" sibTransId="{F8BD8111-9FEC-4FF5-B63F-4EE91B76498D}"/>
    <dgm:cxn modelId="{CD9D8FD8-6BAF-46E6-BE77-9F30CA1DA536}" type="presOf" srcId="{647F881E-855B-448B-8492-776C278AC729}" destId="{C97EE59C-C222-4A18-B64D-B4E92BDE1774}" srcOrd="0" destOrd="0" presId="urn:microsoft.com/office/officeart/2005/8/layout/vList5"/>
    <dgm:cxn modelId="{A65C42E4-52FA-49F5-A566-3C0E587A43DD}" type="presOf" srcId="{FEEC3028-0635-4EC5-9B00-650655482EA3}" destId="{4E6D46E5-3355-46FD-A92B-C4A25A783D58}" srcOrd="0" destOrd="0" presId="urn:microsoft.com/office/officeart/2005/8/layout/vList5"/>
    <dgm:cxn modelId="{1C9FCDE8-6077-4163-ABFA-31A76B1124D0}" type="presOf" srcId="{3F54CC4B-2E3B-4EA6-9F4E-ECC289FC6C60}" destId="{B6F19383-130A-4915-BFA7-8FDDEAEE1C80}" srcOrd="0" destOrd="0" presId="urn:microsoft.com/office/officeart/2005/8/layout/vList5"/>
    <dgm:cxn modelId="{BFF45BEC-7ED8-4540-9CB5-E1B48BBDCC1D}" srcId="{3F54CC4B-2E3B-4EA6-9F4E-ECC289FC6C60}" destId="{FEEC3028-0635-4EC5-9B00-650655482EA3}" srcOrd="0" destOrd="0" parTransId="{24EC8C05-A333-4DC6-80C7-904C3A01B3EB}" sibTransId="{4516FB9B-D7B0-45AC-A718-3E5C2766A244}"/>
    <dgm:cxn modelId="{76B865EE-9AB0-457C-B35D-6C03D7BEF27D}" srcId="{9F5BCB60-DDED-4129-B8BF-5CB6A2263E6D}" destId="{025DC859-9E0B-4835-B7BB-A2EABD53F826}" srcOrd="0" destOrd="0" parTransId="{834B5F36-DC59-40E9-B8F8-117CB771CE0C}" sibTransId="{DA1B00C6-B07D-4979-A9B7-7A40B3EE3F1E}"/>
    <dgm:cxn modelId="{67177CF1-D07F-45B1-88DF-07982D44F02D}" srcId="{3F54CC4B-2E3B-4EA6-9F4E-ECC289FC6C60}" destId="{647F881E-855B-448B-8492-776C278AC729}" srcOrd="4" destOrd="0" parTransId="{0B8CA32D-C388-4595-8853-1F580CEC6BE0}" sibTransId="{7BCB5974-1BCC-43F8-826F-9CE8CBB2B7E3}"/>
    <dgm:cxn modelId="{B19395F4-F040-4DBE-ADA6-FB6903D92306}" type="presOf" srcId="{2E110EBF-3133-431B-BA4F-B002EDC70252}" destId="{07A817B3-515E-4281-B592-1742044E5E12}" srcOrd="0" destOrd="0" presId="urn:microsoft.com/office/officeart/2005/8/layout/vList5"/>
    <dgm:cxn modelId="{7F3D21F8-3914-431C-AA04-E0A42C6BA64D}" srcId="{3F54CC4B-2E3B-4EA6-9F4E-ECC289FC6C60}" destId="{0BB7B86C-EB69-4D16-BF3C-7E8D063F3295}" srcOrd="2" destOrd="0" parTransId="{36B2AAAE-15C6-448A-B28D-36E9CE053EE8}" sibTransId="{1E1E6E28-77DD-4C16-AA94-0687C0CC5FCA}"/>
    <dgm:cxn modelId="{808565C1-FCDE-49A3-AA3A-8F3686999443}" type="presParOf" srcId="{B6F19383-130A-4915-BFA7-8FDDEAEE1C80}" destId="{143503BD-1FBF-41E0-B1DC-BDDDAB70741B}" srcOrd="0" destOrd="0" presId="urn:microsoft.com/office/officeart/2005/8/layout/vList5"/>
    <dgm:cxn modelId="{D146620B-9BC9-403D-A91D-7EE342F138E1}" type="presParOf" srcId="{143503BD-1FBF-41E0-B1DC-BDDDAB70741B}" destId="{4E6D46E5-3355-46FD-A92B-C4A25A783D58}" srcOrd="0" destOrd="0" presId="urn:microsoft.com/office/officeart/2005/8/layout/vList5"/>
    <dgm:cxn modelId="{9ABF784F-BEC4-44DC-8453-826C0FB4294F}" type="presParOf" srcId="{B6F19383-130A-4915-BFA7-8FDDEAEE1C80}" destId="{FB6AAF26-E98D-4252-B713-B4BCD1D8FF1B}" srcOrd="1" destOrd="0" presId="urn:microsoft.com/office/officeart/2005/8/layout/vList5"/>
    <dgm:cxn modelId="{062971B4-20B5-4CB0-89F6-21B93EA36983}" type="presParOf" srcId="{B6F19383-130A-4915-BFA7-8FDDEAEE1C80}" destId="{3BEFAA04-70B2-48AA-A76E-2BC84D3CEEF9}" srcOrd="2" destOrd="0" presId="urn:microsoft.com/office/officeart/2005/8/layout/vList5"/>
    <dgm:cxn modelId="{7822BD7E-48E2-4A3C-BAD4-02F964580D16}" type="presParOf" srcId="{3BEFAA04-70B2-48AA-A76E-2BC84D3CEEF9}" destId="{9500CBB2-1ECF-49BE-A89B-A6585826494C}" srcOrd="0" destOrd="0" presId="urn:microsoft.com/office/officeart/2005/8/layout/vList5"/>
    <dgm:cxn modelId="{41A8A253-5207-4FA1-AF13-840FA7D7C744}" type="presParOf" srcId="{3BEFAA04-70B2-48AA-A76E-2BC84D3CEEF9}" destId="{E01BF5AD-E504-48B3-939A-DB83254F1730}" srcOrd="1" destOrd="0" presId="urn:microsoft.com/office/officeart/2005/8/layout/vList5"/>
    <dgm:cxn modelId="{0B377A5C-5F0F-43FE-BC18-EE7A7FACB3D9}" type="presParOf" srcId="{B6F19383-130A-4915-BFA7-8FDDEAEE1C80}" destId="{BE672948-8A64-4D6C-A82C-B126C4FC4004}" srcOrd="3" destOrd="0" presId="urn:microsoft.com/office/officeart/2005/8/layout/vList5"/>
    <dgm:cxn modelId="{6401D350-16B8-4FB5-AC2B-2E1915269DC9}" type="presParOf" srcId="{B6F19383-130A-4915-BFA7-8FDDEAEE1C80}" destId="{B34367AA-9782-4863-93FC-AB05AA86C92D}" srcOrd="4" destOrd="0" presId="urn:microsoft.com/office/officeart/2005/8/layout/vList5"/>
    <dgm:cxn modelId="{C8E2E62B-7659-4D07-97A0-7E4B24430866}" type="presParOf" srcId="{B34367AA-9782-4863-93FC-AB05AA86C92D}" destId="{E33609CC-844D-4C75-8492-E3141B9B996B}" srcOrd="0" destOrd="0" presId="urn:microsoft.com/office/officeart/2005/8/layout/vList5"/>
    <dgm:cxn modelId="{CB9E537B-EAD2-460F-BA90-16ECABB96493}" type="presParOf" srcId="{B34367AA-9782-4863-93FC-AB05AA86C92D}" destId="{623D965A-9556-40C2-A428-C5F59FA12D74}" srcOrd="1" destOrd="0" presId="urn:microsoft.com/office/officeart/2005/8/layout/vList5"/>
    <dgm:cxn modelId="{A3638E7E-7325-409D-AD58-4E8455B2B77A}" type="presParOf" srcId="{B6F19383-130A-4915-BFA7-8FDDEAEE1C80}" destId="{D5B843F9-6CC5-49D4-9EE1-186179E2F311}" srcOrd="5" destOrd="0" presId="urn:microsoft.com/office/officeart/2005/8/layout/vList5"/>
    <dgm:cxn modelId="{DF52299B-614C-49FE-BFC1-1293F265DAC9}" type="presParOf" srcId="{B6F19383-130A-4915-BFA7-8FDDEAEE1C80}" destId="{CAEDD60D-40A9-4F20-B62E-0B7021525D8B}" srcOrd="6" destOrd="0" presId="urn:microsoft.com/office/officeart/2005/8/layout/vList5"/>
    <dgm:cxn modelId="{705FCB97-0490-4C6D-A1F3-D1FA6CCBF469}" type="presParOf" srcId="{CAEDD60D-40A9-4F20-B62E-0B7021525D8B}" destId="{3170613A-62EA-4676-9DEF-E5A543F60001}" srcOrd="0" destOrd="0" presId="urn:microsoft.com/office/officeart/2005/8/layout/vList5"/>
    <dgm:cxn modelId="{DE868AAE-2198-45D3-B4EE-B8C3F00789BB}" type="presParOf" srcId="{CAEDD60D-40A9-4F20-B62E-0B7021525D8B}" destId="{07A817B3-515E-4281-B592-1742044E5E12}" srcOrd="1" destOrd="0" presId="urn:microsoft.com/office/officeart/2005/8/layout/vList5"/>
    <dgm:cxn modelId="{D83DE9DA-8AEB-4F39-8CA3-D2459A6116EA}" type="presParOf" srcId="{B6F19383-130A-4915-BFA7-8FDDEAEE1C80}" destId="{FC11121E-2FB5-490F-A35D-EE5B15FEE812}" srcOrd="7" destOrd="0" presId="urn:microsoft.com/office/officeart/2005/8/layout/vList5"/>
    <dgm:cxn modelId="{440AB046-4688-495B-ABA5-60679707B4B1}" type="presParOf" srcId="{B6F19383-130A-4915-BFA7-8FDDEAEE1C80}" destId="{E4A80755-847C-4005-9A79-BD1E1A3C793B}" srcOrd="8" destOrd="0" presId="urn:microsoft.com/office/officeart/2005/8/layout/vList5"/>
    <dgm:cxn modelId="{BD84DBB6-EC8B-4E7C-8D29-3DB5C97C9435}" type="presParOf" srcId="{E4A80755-847C-4005-9A79-BD1E1A3C793B}" destId="{C97EE59C-C222-4A18-B64D-B4E92BDE1774}" srcOrd="0" destOrd="0" presId="urn:microsoft.com/office/officeart/2005/8/layout/vList5"/>
    <dgm:cxn modelId="{01F5E13F-76DA-4B9C-8291-3EEC7FAB334B}" type="presParOf" srcId="{E4A80755-847C-4005-9A79-BD1E1A3C793B}" destId="{2A0257B5-05B8-4707-9BD9-2218E787F721}" srcOrd="1" destOrd="0" presId="urn:microsoft.com/office/officeart/2005/8/layout/vList5"/>
    <dgm:cxn modelId="{F7A431DB-543A-40B0-98B0-9D7F9554DBAF}" type="presParOf" srcId="{B6F19383-130A-4915-BFA7-8FDDEAEE1C80}" destId="{EAB3913B-C253-4DFD-B881-AACFB70D1013}" srcOrd="9" destOrd="0" presId="urn:microsoft.com/office/officeart/2005/8/layout/vList5"/>
    <dgm:cxn modelId="{6C9D81B6-08B1-4739-BFF9-44098530DD35}" type="presParOf" srcId="{B6F19383-130A-4915-BFA7-8FDDEAEE1C80}" destId="{6FE1AFBD-5D21-4D5D-BC37-576302D7C762}" srcOrd="10" destOrd="0" presId="urn:microsoft.com/office/officeart/2005/8/layout/vList5"/>
    <dgm:cxn modelId="{12C11BEB-D98C-4EC8-BD06-2BFF8048F83B}" type="presParOf" srcId="{6FE1AFBD-5D21-4D5D-BC37-576302D7C762}" destId="{05E92C79-4DFB-4FF3-802F-7F7FEEC30F40}" srcOrd="0" destOrd="0" presId="urn:microsoft.com/office/officeart/2005/8/layout/vList5"/>
    <dgm:cxn modelId="{B3435E70-2E5A-406D-AF20-3C72E1567E72}" type="presParOf" srcId="{6FE1AFBD-5D21-4D5D-BC37-576302D7C762}" destId="{300F3C78-4225-4351-A46A-7F4E48C4396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965CFE-76EA-4B13-B716-11947B12F75D}" type="doc">
      <dgm:prSet loTypeId="urn:microsoft.com/office/officeart/2005/8/layout/cycle2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 altLang="ko-KR"/>
        </a:p>
      </dgm:t>
    </dgm:pt>
    <dgm:pt modelId="{A68298EC-A6EB-4A90-865D-D30B0775DEB0}">
      <dgm:prSet/>
      <dgm:spPr>
        <a:solidFill>
          <a:srgbClr val="867014"/>
        </a:solidFill>
      </dgm:spPr>
      <dgm:t>
        <a:bodyPr/>
        <a:lstStyle/>
        <a:p>
          <a:pPr rtl="0"/>
          <a:r>
            <a:rPr lang="ko-KR" altLang="en-US" dirty="0"/>
            <a:t>일</a:t>
          </a:r>
          <a:r>
            <a:rPr lang="ko-KR" dirty="0"/>
            <a:t>반소비자</a:t>
          </a:r>
        </a:p>
      </dgm:t>
    </dgm:pt>
    <dgm:pt modelId="{585EF2F0-99CE-4710-A580-D0230F980753}" type="parTrans" cxnId="{1674FAEC-F40B-40A0-9E96-171CD90354C7}">
      <dgm:prSet/>
      <dgm:spPr/>
      <dgm:t>
        <a:bodyPr/>
        <a:lstStyle/>
        <a:p>
          <a:endParaRPr lang="en-US" altLang="ko-KR"/>
        </a:p>
      </dgm:t>
    </dgm:pt>
    <dgm:pt modelId="{86D4F85C-C6AA-4B71-A26A-2380F408BC3A}" type="sibTrans" cxnId="{1674FAEC-F40B-40A0-9E96-171CD90354C7}">
      <dgm:prSet/>
      <dgm:spPr/>
      <dgm:t>
        <a:bodyPr/>
        <a:lstStyle/>
        <a:p>
          <a:endParaRPr lang="en-US" altLang="ko-KR"/>
        </a:p>
      </dgm:t>
    </dgm:pt>
    <dgm:pt modelId="{1E23AEBE-27D6-4F70-B591-8B9BE9189DEC}">
      <dgm:prSet/>
      <dgm:spPr>
        <a:solidFill>
          <a:srgbClr val="650318"/>
        </a:solidFill>
      </dgm:spPr>
      <dgm:t>
        <a:bodyPr/>
        <a:lstStyle/>
        <a:p>
          <a:pPr rtl="0"/>
          <a:r>
            <a:rPr lang="ko-KR" altLang="en-US" dirty="0"/>
            <a:t>기업 회원</a:t>
          </a:r>
          <a:endParaRPr lang="ko-KR" dirty="0"/>
        </a:p>
      </dgm:t>
    </dgm:pt>
    <dgm:pt modelId="{5D188F1D-C599-4DEF-AFFE-CD054809A04C}" type="parTrans" cxnId="{01BC9DA5-633A-4504-8C67-AE0DF64A2E05}">
      <dgm:prSet/>
      <dgm:spPr/>
      <dgm:t>
        <a:bodyPr/>
        <a:lstStyle/>
        <a:p>
          <a:endParaRPr lang="en-US" altLang="ko-KR"/>
        </a:p>
      </dgm:t>
    </dgm:pt>
    <dgm:pt modelId="{E56A74F9-ABEA-4D58-A7C8-E527A3BF6459}" type="sibTrans" cxnId="{01BC9DA5-633A-4504-8C67-AE0DF64A2E05}">
      <dgm:prSet/>
      <dgm:spPr/>
      <dgm:t>
        <a:bodyPr/>
        <a:lstStyle/>
        <a:p>
          <a:endParaRPr lang="en-US" altLang="ko-KR"/>
        </a:p>
      </dgm:t>
    </dgm:pt>
    <dgm:pt modelId="{42381343-CF4A-4001-B35E-FB3CCD371F69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rtl="0"/>
          <a:r>
            <a:rPr lang="ko-KR" altLang="en-US" dirty="0"/>
            <a:t>서비스 제공</a:t>
          </a:r>
          <a:endParaRPr lang="ko-KR" dirty="0"/>
        </a:p>
      </dgm:t>
    </dgm:pt>
    <dgm:pt modelId="{CBAA1185-5220-4827-9D17-20423910A44E}" type="parTrans" cxnId="{2B8C4B0B-97C1-40B4-8A49-718E79A75C80}">
      <dgm:prSet/>
      <dgm:spPr/>
      <dgm:t>
        <a:bodyPr/>
        <a:lstStyle/>
        <a:p>
          <a:endParaRPr lang="en-US" altLang="ko-KR"/>
        </a:p>
      </dgm:t>
    </dgm:pt>
    <dgm:pt modelId="{4ABCC888-2981-40C1-9F6E-5D3E06B639FB}" type="sibTrans" cxnId="{2B8C4B0B-97C1-40B4-8A49-718E79A75C80}">
      <dgm:prSet/>
      <dgm:spPr/>
      <dgm:t>
        <a:bodyPr/>
        <a:lstStyle/>
        <a:p>
          <a:endParaRPr lang="en-US" altLang="ko-KR"/>
        </a:p>
      </dgm:t>
    </dgm:pt>
    <dgm:pt modelId="{43098B29-2DF3-483C-A8D4-9169FF63BDA7}" type="pres">
      <dgm:prSet presAssocID="{E4965CFE-76EA-4B13-B716-11947B12F75D}" presName="cycle" presStyleCnt="0">
        <dgm:presLayoutVars>
          <dgm:dir/>
          <dgm:resizeHandles val="exact"/>
        </dgm:presLayoutVars>
      </dgm:prSet>
      <dgm:spPr/>
    </dgm:pt>
    <dgm:pt modelId="{0ED09D84-B159-471C-99EC-F38DCA9E8044}" type="pres">
      <dgm:prSet presAssocID="{A68298EC-A6EB-4A90-865D-D30B0775DEB0}" presName="node" presStyleLbl="node1" presStyleIdx="0" presStyleCnt="3">
        <dgm:presLayoutVars>
          <dgm:bulletEnabled val="1"/>
        </dgm:presLayoutVars>
      </dgm:prSet>
      <dgm:spPr/>
    </dgm:pt>
    <dgm:pt modelId="{221F0D60-7621-4124-B1BE-8ABF59E2DCB8}" type="pres">
      <dgm:prSet presAssocID="{86D4F85C-C6AA-4B71-A26A-2380F408BC3A}" presName="sibTrans" presStyleLbl="sibTrans2D1" presStyleIdx="0" presStyleCnt="3"/>
      <dgm:spPr/>
    </dgm:pt>
    <dgm:pt modelId="{2EC45958-6464-4EB3-9C2B-30F93AF08EB9}" type="pres">
      <dgm:prSet presAssocID="{86D4F85C-C6AA-4B71-A26A-2380F408BC3A}" presName="connectorText" presStyleLbl="sibTrans2D1" presStyleIdx="0" presStyleCnt="3"/>
      <dgm:spPr/>
    </dgm:pt>
    <dgm:pt modelId="{15EF255E-BD06-43D2-BE8A-72F25135BB04}" type="pres">
      <dgm:prSet presAssocID="{1E23AEBE-27D6-4F70-B591-8B9BE9189DEC}" presName="node" presStyleLbl="node1" presStyleIdx="1" presStyleCnt="3">
        <dgm:presLayoutVars>
          <dgm:bulletEnabled val="1"/>
        </dgm:presLayoutVars>
      </dgm:prSet>
      <dgm:spPr/>
    </dgm:pt>
    <dgm:pt modelId="{313AE7B1-A2E0-4EAD-9509-5A149141B7A7}" type="pres">
      <dgm:prSet presAssocID="{E56A74F9-ABEA-4D58-A7C8-E527A3BF6459}" presName="sibTrans" presStyleLbl="sibTrans2D1" presStyleIdx="1" presStyleCnt="3"/>
      <dgm:spPr/>
    </dgm:pt>
    <dgm:pt modelId="{1419A156-05E9-4291-B078-619EBA4561DD}" type="pres">
      <dgm:prSet presAssocID="{E56A74F9-ABEA-4D58-A7C8-E527A3BF6459}" presName="connectorText" presStyleLbl="sibTrans2D1" presStyleIdx="1" presStyleCnt="3"/>
      <dgm:spPr/>
    </dgm:pt>
    <dgm:pt modelId="{3F359415-6272-4F6F-AD3A-B9DB568880CB}" type="pres">
      <dgm:prSet presAssocID="{42381343-CF4A-4001-B35E-FB3CCD371F69}" presName="node" presStyleLbl="node1" presStyleIdx="2" presStyleCnt="3">
        <dgm:presLayoutVars>
          <dgm:bulletEnabled val="1"/>
        </dgm:presLayoutVars>
      </dgm:prSet>
      <dgm:spPr/>
    </dgm:pt>
    <dgm:pt modelId="{4B19C905-4D16-4864-8D18-49C96FF9EB76}" type="pres">
      <dgm:prSet presAssocID="{4ABCC888-2981-40C1-9F6E-5D3E06B639FB}" presName="sibTrans" presStyleLbl="sibTrans2D1" presStyleIdx="2" presStyleCnt="3"/>
      <dgm:spPr/>
    </dgm:pt>
    <dgm:pt modelId="{A86E73D2-4FDC-4286-A40E-9010D309EB6C}" type="pres">
      <dgm:prSet presAssocID="{4ABCC888-2981-40C1-9F6E-5D3E06B639FB}" presName="connectorText" presStyleLbl="sibTrans2D1" presStyleIdx="2" presStyleCnt="3"/>
      <dgm:spPr/>
    </dgm:pt>
  </dgm:ptLst>
  <dgm:cxnLst>
    <dgm:cxn modelId="{2B8C4B0B-97C1-40B4-8A49-718E79A75C80}" srcId="{E4965CFE-76EA-4B13-B716-11947B12F75D}" destId="{42381343-CF4A-4001-B35E-FB3CCD371F69}" srcOrd="2" destOrd="0" parTransId="{CBAA1185-5220-4827-9D17-20423910A44E}" sibTransId="{4ABCC888-2981-40C1-9F6E-5D3E06B639FB}"/>
    <dgm:cxn modelId="{747FF741-88EC-4E72-ABC2-6891C4BCCB68}" type="presOf" srcId="{4ABCC888-2981-40C1-9F6E-5D3E06B639FB}" destId="{4B19C905-4D16-4864-8D18-49C96FF9EB76}" srcOrd="0" destOrd="0" presId="urn:microsoft.com/office/officeart/2005/8/layout/cycle2"/>
    <dgm:cxn modelId="{1C5D555A-89C0-4CEE-88A7-83A57AEA04E8}" type="presOf" srcId="{86D4F85C-C6AA-4B71-A26A-2380F408BC3A}" destId="{2EC45958-6464-4EB3-9C2B-30F93AF08EB9}" srcOrd="1" destOrd="0" presId="urn:microsoft.com/office/officeart/2005/8/layout/cycle2"/>
    <dgm:cxn modelId="{B6B4448E-8BB2-4C0B-B433-BFCDF9432147}" type="presOf" srcId="{42381343-CF4A-4001-B35E-FB3CCD371F69}" destId="{3F359415-6272-4F6F-AD3A-B9DB568880CB}" srcOrd="0" destOrd="0" presId="urn:microsoft.com/office/officeart/2005/8/layout/cycle2"/>
    <dgm:cxn modelId="{394DE491-9466-42DD-A4C2-468A6781EDA3}" type="presOf" srcId="{86D4F85C-C6AA-4B71-A26A-2380F408BC3A}" destId="{221F0D60-7621-4124-B1BE-8ABF59E2DCB8}" srcOrd="0" destOrd="0" presId="urn:microsoft.com/office/officeart/2005/8/layout/cycle2"/>
    <dgm:cxn modelId="{04082D98-D343-4154-B4D3-EC313C7F0D40}" type="presOf" srcId="{E56A74F9-ABEA-4D58-A7C8-E527A3BF6459}" destId="{313AE7B1-A2E0-4EAD-9509-5A149141B7A7}" srcOrd="0" destOrd="0" presId="urn:microsoft.com/office/officeart/2005/8/layout/cycle2"/>
    <dgm:cxn modelId="{01BC9DA5-633A-4504-8C67-AE0DF64A2E05}" srcId="{E4965CFE-76EA-4B13-B716-11947B12F75D}" destId="{1E23AEBE-27D6-4F70-B591-8B9BE9189DEC}" srcOrd="1" destOrd="0" parTransId="{5D188F1D-C599-4DEF-AFFE-CD054809A04C}" sibTransId="{E56A74F9-ABEA-4D58-A7C8-E527A3BF6459}"/>
    <dgm:cxn modelId="{C52F52D2-E4FB-4F40-B192-A0F6225D4FC0}" type="presOf" srcId="{E56A74F9-ABEA-4D58-A7C8-E527A3BF6459}" destId="{1419A156-05E9-4291-B078-619EBA4561DD}" srcOrd="1" destOrd="0" presId="urn:microsoft.com/office/officeart/2005/8/layout/cycle2"/>
    <dgm:cxn modelId="{8D9A44E8-4E2E-4926-BF82-16032CAE8CFF}" type="presOf" srcId="{1E23AEBE-27D6-4F70-B591-8B9BE9189DEC}" destId="{15EF255E-BD06-43D2-BE8A-72F25135BB04}" srcOrd="0" destOrd="0" presId="urn:microsoft.com/office/officeart/2005/8/layout/cycle2"/>
    <dgm:cxn modelId="{784EF0E8-E6AE-4CA1-A8CD-AC185CCBE510}" type="presOf" srcId="{E4965CFE-76EA-4B13-B716-11947B12F75D}" destId="{43098B29-2DF3-483C-A8D4-9169FF63BDA7}" srcOrd="0" destOrd="0" presId="urn:microsoft.com/office/officeart/2005/8/layout/cycle2"/>
    <dgm:cxn modelId="{A49DB7EB-D45D-444C-8AFA-759E223FF756}" type="presOf" srcId="{A68298EC-A6EB-4A90-865D-D30B0775DEB0}" destId="{0ED09D84-B159-471C-99EC-F38DCA9E8044}" srcOrd="0" destOrd="0" presId="urn:microsoft.com/office/officeart/2005/8/layout/cycle2"/>
    <dgm:cxn modelId="{1674FAEC-F40B-40A0-9E96-171CD90354C7}" srcId="{E4965CFE-76EA-4B13-B716-11947B12F75D}" destId="{A68298EC-A6EB-4A90-865D-D30B0775DEB0}" srcOrd="0" destOrd="0" parTransId="{585EF2F0-99CE-4710-A580-D0230F980753}" sibTransId="{86D4F85C-C6AA-4B71-A26A-2380F408BC3A}"/>
    <dgm:cxn modelId="{D9D2E8F7-ACC6-4045-9326-D576CB6EB090}" type="presOf" srcId="{4ABCC888-2981-40C1-9F6E-5D3E06B639FB}" destId="{A86E73D2-4FDC-4286-A40E-9010D309EB6C}" srcOrd="1" destOrd="0" presId="urn:microsoft.com/office/officeart/2005/8/layout/cycle2"/>
    <dgm:cxn modelId="{7528A396-895C-4761-A059-A41439466A45}" type="presParOf" srcId="{43098B29-2DF3-483C-A8D4-9169FF63BDA7}" destId="{0ED09D84-B159-471C-99EC-F38DCA9E8044}" srcOrd="0" destOrd="0" presId="urn:microsoft.com/office/officeart/2005/8/layout/cycle2"/>
    <dgm:cxn modelId="{9E85C443-770A-4892-8CDD-094E22BC8CB6}" type="presParOf" srcId="{43098B29-2DF3-483C-A8D4-9169FF63BDA7}" destId="{221F0D60-7621-4124-B1BE-8ABF59E2DCB8}" srcOrd="1" destOrd="0" presId="urn:microsoft.com/office/officeart/2005/8/layout/cycle2"/>
    <dgm:cxn modelId="{505E096A-29BC-4DCF-99C8-E815FAA10BF0}" type="presParOf" srcId="{221F0D60-7621-4124-B1BE-8ABF59E2DCB8}" destId="{2EC45958-6464-4EB3-9C2B-30F93AF08EB9}" srcOrd="0" destOrd="0" presId="urn:microsoft.com/office/officeart/2005/8/layout/cycle2"/>
    <dgm:cxn modelId="{4B3BF895-D11A-4D63-AF96-9EF872A71CF7}" type="presParOf" srcId="{43098B29-2DF3-483C-A8D4-9169FF63BDA7}" destId="{15EF255E-BD06-43D2-BE8A-72F25135BB04}" srcOrd="2" destOrd="0" presId="urn:microsoft.com/office/officeart/2005/8/layout/cycle2"/>
    <dgm:cxn modelId="{10BA3B41-DA21-4DD7-96B4-37C8DC2A2B52}" type="presParOf" srcId="{43098B29-2DF3-483C-A8D4-9169FF63BDA7}" destId="{313AE7B1-A2E0-4EAD-9509-5A149141B7A7}" srcOrd="3" destOrd="0" presId="urn:microsoft.com/office/officeart/2005/8/layout/cycle2"/>
    <dgm:cxn modelId="{776F12AF-39FF-404F-B795-5CB6E7D8CBCC}" type="presParOf" srcId="{313AE7B1-A2E0-4EAD-9509-5A149141B7A7}" destId="{1419A156-05E9-4291-B078-619EBA4561DD}" srcOrd="0" destOrd="0" presId="urn:microsoft.com/office/officeart/2005/8/layout/cycle2"/>
    <dgm:cxn modelId="{E7CF4191-0F43-48EE-8D72-C0EDC37494CD}" type="presParOf" srcId="{43098B29-2DF3-483C-A8D4-9169FF63BDA7}" destId="{3F359415-6272-4F6F-AD3A-B9DB568880CB}" srcOrd="4" destOrd="0" presId="urn:microsoft.com/office/officeart/2005/8/layout/cycle2"/>
    <dgm:cxn modelId="{A94AA1A1-D36F-436A-B3C5-2C31AB6EC113}" type="presParOf" srcId="{43098B29-2DF3-483C-A8D4-9169FF63BDA7}" destId="{4B19C905-4D16-4864-8D18-49C96FF9EB76}" srcOrd="5" destOrd="0" presId="urn:microsoft.com/office/officeart/2005/8/layout/cycle2"/>
    <dgm:cxn modelId="{5CABE7F7-5FB0-4599-B6FF-7A4B28BAFD8D}" type="presParOf" srcId="{4B19C905-4D16-4864-8D18-49C96FF9EB76}" destId="{A86E73D2-4FDC-4286-A40E-9010D309EB6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E2B84B-AE86-4CCE-86EE-17523A5F37E0}" type="doc">
      <dgm:prSet loTypeId="urn:microsoft.com/office/officeart/2009/3/layout/CircleRelationship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 altLang="ko-KR"/>
        </a:p>
      </dgm:t>
    </dgm:pt>
    <dgm:pt modelId="{BC95016A-6787-4B97-A394-66C6EC1635BF}">
      <dgm:prSet custT="1"/>
      <dgm:spPr>
        <a:gradFill flip="none" rotWithShape="1">
          <a:gsLst>
            <a:gs pos="17000">
              <a:srgbClr val="FFC000"/>
            </a:gs>
            <a:gs pos="0">
              <a:srgbClr val="C00000"/>
            </a:gs>
            <a:gs pos="34000">
              <a:srgbClr val="FFFF00"/>
            </a:gs>
            <a:gs pos="53000">
              <a:srgbClr val="00B050"/>
            </a:gs>
            <a:gs pos="100000">
              <a:srgbClr val="7030A0"/>
            </a:gs>
            <a:gs pos="86000">
              <a:srgbClr val="002060"/>
            </a:gs>
            <a:gs pos="70000">
              <a:srgbClr val="0070C0"/>
            </a:gs>
          </a:gsLst>
          <a:lin ang="0" scaled="0"/>
          <a:tileRect/>
        </a:gradFill>
      </dgm:spPr>
      <dgm:t>
        <a:bodyPr/>
        <a:lstStyle/>
        <a:p>
          <a:pPr rtl="0"/>
          <a:r>
            <a:rPr lang="ko-KR" sz="2000" dirty="0"/>
            <a:t>정보</a:t>
          </a:r>
          <a:br>
            <a:rPr lang="en-US" altLang="ko-KR" sz="2000" dirty="0"/>
          </a:br>
          <a:r>
            <a:rPr lang="en-US" altLang="ko-KR" sz="2000" dirty="0"/>
            <a:t>(</a:t>
          </a:r>
          <a:r>
            <a:rPr lang="ko-KR" altLang="en-US" sz="2000" dirty="0"/>
            <a:t>다형성</a:t>
          </a:r>
          <a:r>
            <a:rPr lang="en-US" altLang="ko-KR" sz="2000" dirty="0"/>
            <a:t>)</a:t>
          </a:r>
          <a:endParaRPr lang="ko-KR" sz="2000" dirty="0"/>
        </a:p>
      </dgm:t>
    </dgm:pt>
    <dgm:pt modelId="{718D3A6E-F117-4120-9849-371B2EEAAD50}" type="parTrans" cxnId="{899DB7B3-D3EF-4297-BB9A-0A0408FB5FA8}">
      <dgm:prSet/>
      <dgm:spPr/>
      <dgm:t>
        <a:bodyPr/>
        <a:lstStyle/>
        <a:p>
          <a:endParaRPr lang="en-US" altLang="ko-KR"/>
        </a:p>
      </dgm:t>
    </dgm:pt>
    <dgm:pt modelId="{4210A8BB-291D-4A59-BCF4-E9410F948B2F}" type="sibTrans" cxnId="{899DB7B3-D3EF-4297-BB9A-0A0408FB5FA8}">
      <dgm:prSet/>
      <dgm:spPr/>
      <dgm:t>
        <a:bodyPr/>
        <a:lstStyle/>
        <a:p>
          <a:endParaRPr lang="en-US" altLang="ko-KR"/>
        </a:p>
      </dgm:t>
    </dgm:pt>
    <dgm:pt modelId="{464B05A5-236D-4463-95EE-78F423F0C378}">
      <dgm:prSet/>
      <dgm:spPr>
        <a:solidFill>
          <a:srgbClr val="650318"/>
        </a:solidFill>
      </dgm:spPr>
      <dgm:t>
        <a:bodyPr/>
        <a:lstStyle/>
        <a:p>
          <a:r>
            <a:rPr lang="ko-KR" altLang="en-US" dirty="0"/>
            <a:t>와인</a:t>
          </a:r>
          <a:endParaRPr lang="en-US" altLang="ko-KR" dirty="0"/>
        </a:p>
      </dgm:t>
    </dgm:pt>
    <dgm:pt modelId="{CA8E4225-2867-4500-9334-00D6BB17FDE4}" type="parTrans" cxnId="{81A58740-5E28-4942-A634-886BA4B3D465}">
      <dgm:prSet/>
      <dgm:spPr/>
      <dgm:t>
        <a:bodyPr/>
        <a:lstStyle/>
        <a:p>
          <a:endParaRPr lang="en-US" altLang="ko-KR"/>
        </a:p>
      </dgm:t>
    </dgm:pt>
    <dgm:pt modelId="{983982B8-2F02-4889-B579-C941383981F8}" type="sibTrans" cxnId="{81A58740-5E28-4942-A634-886BA4B3D465}">
      <dgm:prSet/>
      <dgm:spPr/>
      <dgm:t>
        <a:bodyPr/>
        <a:lstStyle/>
        <a:p>
          <a:endParaRPr lang="en-US" altLang="ko-KR"/>
        </a:p>
      </dgm:t>
    </dgm:pt>
    <dgm:pt modelId="{B726DD28-5A23-48C5-B70F-19FC39DD37EB}">
      <dgm:prSet/>
      <dgm:spPr>
        <a:solidFill>
          <a:srgbClr val="7030A0"/>
        </a:solidFill>
      </dgm:spPr>
      <dgm:t>
        <a:bodyPr/>
        <a:lstStyle/>
        <a:p>
          <a:r>
            <a:rPr lang="ko-KR" altLang="en-US" dirty="0"/>
            <a:t>장난감</a:t>
          </a:r>
          <a:endParaRPr lang="en-US" altLang="ko-KR" dirty="0"/>
        </a:p>
      </dgm:t>
    </dgm:pt>
    <dgm:pt modelId="{371EF940-4E4C-48C2-859F-C47B614514DD}" type="parTrans" cxnId="{A93256DD-D9B0-4118-A3AD-6EFEAEC86B9D}">
      <dgm:prSet/>
      <dgm:spPr/>
      <dgm:t>
        <a:bodyPr/>
        <a:lstStyle/>
        <a:p>
          <a:endParaRPr lang="en-US" altLang="ko-KR"/>
        </a:p>
      </dgm:t>
    </dgm:pt>
    <dgm:pt modelId="{EA6E6D2E-A204-466C-9672-F08CC7AFFBC4}" type="sibTrans" cxnId="{A93256DD-D9B0-4118-A3AD-6EFEAEC86B9D}">
      <dgm:prSet/>
      <dgm:spPr/>
      <dgm:t>
        <a:bodyPr/>
        <a:lstStyle/>
        <a:p>
          <a:endParaRPr lang="en-US" altLang="ko-KR"/>
        </a:p>
      </dgm:t>
    </dgm:pt>
    <dgm:pt modelId="{45510EBB-8359-4F4F-B818-1A97CCC86212}">
      <dgm:prSet/>
      <dgm:spPr>
        <a:solidFill>
          <a:srgbClr val="FFC000"/>
        </a:solidFill>
      </dgm:spPr>
      <dgm:t>
        <a:bodyPr/>
        <a:lstStyle/>
        <a:p>
          <a:r>
            <a:rPr lang="ko-KR" altLang="en-US" dirty="0"/>
            <a:t>에디션</a:t>
          </a:r>
          <a:endParaRPr lang="en-US" altLang="ko-KR" dirty="0"/>
        </a:p>
      </dgm:t>
    </dgm:pt>
    <dgm:pt modelId="{7656923C-B84A-45AB-A045-13C19A398999}" type="parTrans" cxnId="{3C50AE07-26C1-47CC-8544-DB5B939F4630}">
      <dgm:prSet/>
      <dgm:spPr/>
      <dgm:t>
        <a:bodyPr/>
        <a:lstStyle/>
        <a:p>
          <a:endParaRPr lang="en-US" altLang="ko-KR"/>
        </a:p>
      </dgm:t>
    </dgm:pt>
    <dgm:pt modelId="{9594568D-0B14-41C0-BCBF-F221A2EE9847}" type="sibTrans" cxnId="{3C50AE07-26C1-47CC-8544-DB5B939F4630}">
      <dgm:prSet/>
      <dgm:spPr/>
      <dgm:t>
        <a:bodyPr/>
        <a:lstStyle/>
        <a:p>
          <a:endParaRPr lang="en-US" altLang="ko-KR"/>
        </a:p>
      </dgm:t>
    </dgm:pt>
    <dgm:pt modelId="{E25E16F1-2949-419C-9A09-E5730B57C080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ko-KR" altLang="en-US" dirty="0"/>
            <a:t>유적 정보</a:t>
          </a:r>
          <a:endParaRPr lang="en-US" altLang="ko-KR" dirty="0"/>
        </a:p>
      </dgm:t>
    </dgm:pt>
    <dgm:pt modelId="{90B60A98-065E-45A3-AD7F-7D812703DA8A}" type="parTrans" cxnId="{A8A74DB8-3090-4997-BF26-4ACCB4FA3313}">
      <dgm:prSet/>
      <dgm:spPr/>
      <dgm:t>
        <a:bodyPr/>
        <a:lstStyle/>
        <a:p>
          <a:endParaRPr lang="en-US" altLang="ko-KR"/>
        </a:p>
      </dgm:t>
    </dgm:pt>
    <dgm:pt modelId="{1E96F4C7-5022-46AE-8024-02992BC073EC}" type="sibTrans" cxnId="{A8A74DB8-3090-4997-BF26-4ACCB4FA3313}">
      <dgm:prSet/>
      <dgm:spPr/>
      <dgm:t>
        <a:bodyPr/>
        <a:lstStyle/>
        <a:p>
          <a:endParaRPr lang="en-US" altLang="ko-KR"/>
        </a:p>
      </dgm:t>
    </dgm:pt>
    <dgm:pt modelId="{1F6F4919-B647-48F6-BC84-6CD58F8DEF4D}">
      <dgm:prSet/>
      <dgm:spPr/>
      <dgm:t>
        <a:bodyPr/>
        <a:lstStyle/>
        <a:p>
          <a:r>
            <a:rPr lang="ko-KR" altLang="en-US" dirty="0"/>
            <a:t>컴퓨터</a:t>
          </a:r>
          <a:endParaRPr lang="en-US" altLang="ko-KR" dirty="0"/>
        </a:p>
      </dgm:t>
    </dgm:pt>
    <dgm:pt modelId="{0EFEC917-2762-4D91-A6A6-1F2C9974F65A}" type="parTrans" cxnId="{8DE181B0-1C9A-4F35-8307-B4FF8BD0025D}">
      <dgm:prSet/>
      <dgm:spPr/>
      <dgm:t>
        <a:bodyPr/>
        <a:lstStyle/>
        <a:p>
          <a:endParaRPr lang="en-US" altLang="ko-KR"/>
        </a:p>
      </dgm:t>
    </dgm:pt>
    <dgm:pt modelId="{01914FC4-1A82-48F2-BE6F-DCC69962634D}" type="sibTrans" cxnId="{8DE181B0-1C9A-4F35-8307-B4FF8BD0025D}">
      <dgm:prSet/>
      <dgm:spPr/>
      <dgm:t>
        <a:bodyPr/>
        <a:lstStyle/>
        <a:p>
          <a:endParaRPr lang="en-US" altLang="ko-KR"/>
        </a:p>
      </dgm:t>
    </dgm:pt>
    <dgm:pt modelId="{B6483EF1-8B51-4FFC-9B24-4D2505502D6F}" type="pres">
      <dgm:prSet presAssocID="{6CE2B84B-AE86-4CCE-86EE-17523A5F37E0}" presName="Name0" presStyleCnt="0">
        <dgm:presLayoutVars>
          <dgm:chMax val="1"/>
          <dgm:chPref val="1"/>
        </dgm:presLayoutVars>
      </dgm:prSet>
      <dgm:spPr/>
    </dgm:pt>
    <dgm:pt modelId="{24ED5664-4607-45D9-B38B-942549680B00}" type="pres">
      <dgm:prSet presAssocID="{BC95016A-6787-4B97-A394-66C6EC1635BF}" presName="Parent" presStyleLbl="node0" presStyleIdx="0" presStyleCnt="1">
        <dgm:presLayoutVars>
          <dgm:chMax val="5"/>
          <dgm:chPref val="5"/>
        </dgm:presLayoutVars>
      </dgm:prSet>
      <dgm:spPr/>
    </dgm:pt>
    <dgm:pt modelId="{A4500252-BDE7-4463-9FBA-5AF61DFAE916}" type="pres">
      <dgm:prSet presAssocID="{BC95016A-6787-4B97-A394-66C6EC1635BF}" presName="Accent2" presStyleLbl="node1" presStyleIdx="0" presStyleCnt="19"/>
      <dgm:spPr>
        <a:solidFill>
          <a:schemeClr val="accent6">
            <a:lumMod val="75000"/>
          </a:schemeClr>
        </a:solidFill>
      </dgm:spPr>
    </dgm:pt>
    <dgm:pt modelId="{ACAEB47A-890D-4960-A317-76666D17E089}" type="pres">
      <dgm:prSet presAssocID="{BC95016A-6787-4B97-A394-66C6EC1635BF}" presName="Accent3" presStyleLbl="node1" presStyleIdx="1" presStyleCnt="19"/>
      <dgm:spPr/>
    </dgm:pt>
    <dgm:pt modelId="{C1910C8C-5C92-4B7F-B6B3-A89112B209CE}" type="pres">
      <dgm:prSet presAssocID="{BC95016A-6787-4B97-A394-66C6EC1635BF}" presName="Accent4" presStyleLbl="node1" presStyleIdx="2" presStyleCnt="19"/>
      <dgm:spPr>
        <a:solidFill>
          <a:schemeClr val="accent6">
            <a:lumMod val="75000"/>
          </a:schemeClr>
        </a:solidFill>
      </dgm:spPr>
    </dgm:pt>
    <dgm:pt modelId="{CB65CED7-41FF-4ACF-981F-FD8BC5BA8797}" type="pres">
      <dgm:prSet presAssocID="{BC95016A-6787-4B97-A394-66C6EC1635BF}" presName="Accent5" presStyleLbl="node1" presStyleIdx="3" presStyleCnt="19"/>
      <dgm:spPr>
        <a:solidFill>
          <a:schemeClr val="accent2">
            <a:lumMod val="75000"/>
          </a:schemeClr>
        </a:solidFill>
      </dgm:spPr>
    </dgm:pt>
    <dgm:pt modelId="{63FE648F-6941-4537-8A4B-962332D4644A}" type="pres">
      <dgm:prSet presAssocID="{BC95016A-6787-4B97-A394-66C6EC1635BF}" presName="Accent6" presStyleLbl="node1" presStyleIdx="4" presStyleCnt="19"/>
      <dgm:spPr>
        <a:solidFill>
          <a:schemeClr val="bg1">
            <a:lumMod val="65000"/>
          </a:schemeClr>
        </a:solidFill>
      </dgm:spPr>
    </dgm:pt>
    <dgm:pt modelId="{8B596128-D336-4DAD-995C-3931F4CABC2D}" type="pres">
      <dgm:prSet presAssocID="{464B05A5-236D-4463-95EE-78F423F0C378}" presName="Child1" presStyleLbl="node1" presStyleIdx="5" presStyleCnt="19">
        <dgm:presLayoutVars>
          <dgm:chMax val="0"/>
          <dgm:chPref val="0"/>
        </dgm:presLayoutVars>
      </dgm:prSet>
      <dgm:spPr/>
    </dgm:pt>
    <dgm:pt modelId="{B4C537B2-CF42-4471-8D19-8C1F7D9C1C77}" type="pres">
      <dgm:prSet presAssocID="{464B05A5-236D-4463-95EE-78F423F0C378}" presName="Accent7" presStyleCnt="0"/>
      <dgm:spPr/>
    </dgm:pt>
    <dgm:pt modelId="{61CAD359-BA4A-4A12-A264-91AD22D71C1D}" type="pres">
      <dgm:prSet presAssocID="{464B05A5-236D-4463-95EE-78F423F0C378}" presName="AccentHold1" presStyleLbl="node1" presStyleIdx="6" presStyleCnt="19"/>
      <dgm:spPr>
        <a:solidFill>
          <a:schemeClr val="bg1">
            <a:lumMod val="65000"/>
          </a:schemeClr>
        </a:solidFill>
      </dgm:spPr>
    </dgm:pt>
    <dgm:pt modelId="{C9CFD5E7-2562-4ECF-9852-02217FB987B7}" type="pres">
      <dgm:prSet presAssocID="{464B05A5-236D-4463-95EE-78F423F0C378}" presName="Accent8" presStyleCnt="0"/>
      <dgm:spPr/>
    </dgm:pt>
    <dgm:pt modelId="{EAC59FAC-B139-475B-BB5D-15064AE97901}" type="pres">
      <dgm:prSet presAssocID="{464B05A5-236D-4463-95EE-78F423F0C378}" presName="AccentHold2" presStyleLbl="node1" presStyleIdx="7" presStyleCnt="19"/>
      <dgm:spPr>
        <a:solidFill>
          <a:schemeClr val="accent2">
            <a:lumMod val="75000"/>
          </a:schemeClr>
        </a:solidFill>
      </dgm:spPr>
    </dgm:pt>
    <dgm:pt modelId="{4ED1A009-7FFE-47AA-AF3A-A9B3D8783D8A}" type="pres">
      <dgm:prSet presAssocID="{B726DD28-5A23-48C5-B70F-19FC39DD37EB}" presName="Child2" presStyleLbl="node1" presStyleIdx="8" presStyleCnt="19">
        <dgm:presLayoutVars>
          <dgm:chMax val="0"/>
          <dgm:chPref val="0"/>
        </dgm:presLayoutVars>
      </dgm:prSet>
      <dgm:spPr/>
    </dgm:pt>
    <dgm:pt modelId="{0298DA5C-6B6F-4D1C-A88C-A68BA2FFACDC}" type="pres">
      <dgm:prSet presAssocID="{B726DD28-5A23-48C5-B70F-19FC39DD37EB}" presName="Accent9" presStyleCnt="0"/>
      <dgm:spPr/>
    </dgm:pt>
    <dgm:pt modelId="{54A1C000-434B-4142-8F80-393C34DCB20A}" type="pres">
      <dgm:prSet presAssocID="{B726DD28-5A23-48C5-B70F-19FC39DD37EB}" presName="AccentHold1" presStyleLbl="node1" presStyleIdx="9" presStyleCnt="19"/>
      <dgm:spPr>
        <a:solidFill>
          <a:schemeClr val="accent4">
            <a:lumMod val="40000"/>
            <a:lumOff val="60000"/>
          </a:schemeClr>
        </a:solidFill>
      </dgm:spPr>
    </dgm:pt>
    <dgm:pt modelId="{EE5FF3AE-2EA3-42C0-BB01-B081596AED7C}" type="pres">
      <dgm:prSet presAssocID="{B726DD28-5A23-48C5-B70F-19FC39DD37EB}" presName="Accent10" presStyleCnt="0"/>
      <dgm:spPr/>
    </dgm:pt>
    <dgm:pt modelId="{95507236-03CD-4B93-943F-A96CA925576F}" type="pres">
      <dgm:prSet presAssocID="{B726DD28-5A23-48C5-B70F-19FC39DD37EB}" presName="AccentHold2" presStyleLbl="node1" presStyleIdx="10" presStyleCnt="19"/>
      <dgm:spPr>
        <a:solidFill>
          <a:schemeClr val="accent4">
            <a:lumMod val="40000"/>
            <a:lumOff val="60000"/>
          </a:schemeClr>
        </a:solidFill>
      </dgm:spPr>
    </dgm:pt>
    <dgm:pt modelId="{98069610-DD50-4E83-948F-48C0D445E32D}" type="pres">
      <dgm:prSet presAssocID="{B726DD28-5A23-48C5-B70F-19FC39DD37EB}" presName="Accent11" presStyleCnt="0"/>
      <dgm:spPr/>
    </dgm:pt>
    <dgm:pt modelId="{14BDE3C3-49EF-417A-A38D-7CC66E6FBE69}" type="pres">
      <dgm:prSet presAssocID="{B726DD28-5A23-48C5-B70F-19FC39DD37EB}" presName="AccentHold3" presStyleLbl="node1" presStyleIdx="11" presStyleCnt="19"/>
      <dgm:spPr/>
    </dgm:pt>
    <dgm:pt modelId="{0E7898A0-B301-4106-BFCA-5BEB389A2B70}" type="pres">
      <dgm:prSet presAssocID="{45510EBB-8359-4F4F-B818-1A97CCC86212}" presName="Child3" presStyleLbl="node1" presStyleIdx="12" presStyleCnt="19" custLinFactNeighborX="-78960" custLinFactNeighborY="94364">
        <dgm:presLayoutVars>
          <dgm:chMax val="0"/>
          <dgm:chPref val="0"/>
        </dgm:presLayoutVars>
      </dgm:prSet>
      <dgm:spPr/>
    </dgm:pt>
    <dgm:pt modelId="{5F483098-D328-4931-BD42-039F7A01026F}" type="pres">
      <dgm:prSet presAssocID="{45510EBB-8359-4F4F-B818-1A97CCC86212}" presName="Accent12" presStyleCnt="0"/>
      <dgm:spPr/>
    </dgm:pt>
    <dgm:pt modelId="{821EFB48-1E6F-4AE8-884B-7E23FDF7C2A9}" type="pres">
      <dgm:prSet presAssocID="{45510EBB-8359-4F4F-B818-1A97CCC86212}" presName="AccentHold1" presStyleLbl="node1" presStyleIdx="13" presStyleCnt="19"/>
      <dgm:spPr>
        <a:solidFill>
          <a:schemeClr val="bg1">
            <a:lumMod val="65000"/>
          </a:schemeClr>
        </a:solidFill>
      </dgm:spPr>
    </dgm:pt>
    <dgm:pt modelId="{01EF3DA3-EFC6-46B0-AEF6-DBC65D32F19F}" type="pres">
      <dgm:prSet presAssocID="{E25E16F1-2949-419C-9A09-E5730B57C080}" presName="Child4" presStyleLbl="node1" presStyleIdx="14" presStyleCnt="19">
        <dgm:presLayoutVars>
          <dgm:chMax val="0"/>
          <dgm:chPref val="0"/>
        </dgm:presLayoutVars>
      </dgm:prSet>
      <dgm:spPr/>
    </dgm:pt>
    <dgm:pt modelId="{42DEB7F5-3C4F-4020-933A-E73250C597FA}" type="pres">
      <dgm:prSet presAssocID="{E25E16F1-2949-419C-9A09-E5730B57C080}" presName="Accent13" presStyleCnt="0"/>
      <dgm:spPr/>
    </dgm:pt>
    <dgm:pt modelId="{6CFFF932-49D1-46EB-8CCB-D5A325717A3A}" type="pres">
      <dgm:prSet presAssocID="{E25E16F1-2949-419C-9A09-E5730B57C080}" presName="AccentHold1" presStyleLbl="node1" presStyleIdx="15" presStyleCnt="19"/>
      <dgm:spPr/>
    </dgm:pt>
    <dgm:pt modelId="{4150CBD4-379C-468C-90B9-739B804D9C7D}" type="pres">
      <dgm:prSet presAssocID="{1F6F4919-B647-48F6-BC84-6CD58F8DEF4D}" presName="Child5" presStyleLbl="node1" presStyleIdx="16" presStyleCnt="19">
        <dgm:presLayoutVars>
          <dgm:chMax val="0"/>
          <dgm:chPref val="0"/>
        </dgm:presLayoutVars>
      </dgm:prSet>
      <dgm:spPr/>
    </dgm:pt>
    <dgm:pt modelId="{9ADB20C7-6814-4BDB-9FBE-7E68537B572C}" type="pres">
      <dgm:prSet presAssocID="{1F6F4919-B647-48F6-BC84-6CD58F8DEF4D}" presName="Accent15" presStyleCnt="0"/>
      <dgm:spPr/>
    </dgm:pt>
    <dgm:pt modelId="{93A9B0A7-7D29-4494-8ED9-67D4E386538E}" type="pres">
      <dgm:prSet presAssocID="{1F6F4919-B647-48F6-BC84-6CD58F8DEF4D}" presName="AccentHold2" presStyleLbl="node1" presStyleIdx="17" presStyleCnt="19"/>
      <dgm:spPr>
        <a:solidFill>
          <a:schemeClr val="accent4">
            <a:lumMod val="40000"/>
            <a:lumOff val="60000"/>
          </a:schemeClr>
        </a:solidFill>
      </dgm:spPr>
    </dgm:pt>
    <dgm:pt modelId="{51E443F6-B148-40FC-AD67-D2C14EB8787F}" type="pres">
      <dgm:prSet presAssocID="{1F6F4919-B647-48F6-BC84-6CD58F8DEF4D}" presName="Accent16" presStyleCnt="0"/>
      <dgm:spPr/>
    </dgm:pt>
    <dgm:pt modelId="{0D313935-0ACC-4CC2-B96D-DCE495A04815}" type="pres">
      <dgm:prSet presAssocID="{1F6F4919-B647-48F6-BC84-6CD58F8DEF4D}" presName="AccentHold3" presStyleLbl="node1" presStyleIdx="18" presStyleCnt="19"/>
      <dgm:spPr>
        <a:solidFill>
          <a:schemeClr val="accent6">
            <a:lumMod val="75000"/>
          </a:schemeClr>
        </a:solidFill>
      </dgm:spPr>
    </dgm:pt>
  </dgm:ptLst>
  <dgm:cxnLst>
    <dgm:cxn modelId="{3C50AE07-26C1-47CC-8544-DB5B939F4630}" srcId="{BC95016A-6787-4B97-A394-66C6EC1635BF}" destId="{45510EBB-8359-4F4F-B818-1A97CCC86212}" srcOrd="2" destOrd="0" parTransId="{7656923C-B84A-45AB-A045-13C19A398999}" sibTransId="{9594568D-0B14-41C0-BCBF-F221A2EE9847}"/>
    <dgm:cxn modelId="{D87FC71B-148C-469B-BBC5-631B70ECA88F}" type="presOf" srcId="{45510EBB-8359-4F4F-B818-1A97CCC86212}" destId="{0E7898A0-B301-4106-BFCA-5BEB389A2B70}" srcOrd="0" destOrd="0" presId="urn:microsoft.com/office/officeart/2009/3/layout/CircleRelationship"/>
    <dgm:cxn modelId="{1D720931-2541-44A1-8D29-85A560D49393}" type="presOf" srcId="{464B05A5-236D-4463-95EE-78F423F0C378}" destId="{8B596128-D336-4DAD-995C-3931F4CABC2D}" srcOrd="0" destOrd="0" presId="urn:microsoft.com/office/officeart/2009/3/layout/CircleRelationship"/>
    <dgm:cxn modelId="{81A58740-5E28-4942-A634-886BA4B3D465}" srcId="{BC95016A-6787-4B97-A394-66C6EC1635BF}" destId="{464B05A5-236D-4463-95EE-78F423F0C378}" srcOrd="0" destOrd="0" parTransId="{CA8E4225-2867-4500-9334-00D6BB17FDE4}" sibTransId="{983982B8-2F02-4889-B579-C941383981F8}"/>
    <dgm:cxn modelId="{C2636C47-D549-4CD0-8362-29BFFA00C987}" type="presOf" srcId="{B726DD28-5A23-48C5-B70F-19FC39DD37EB}" destId="{4ED1A009-7FFE-47AA-AF3A-A9B3D8783D8A}" srcOrd="0" destOrd="0" presId="urn:microsoft.com/office/officeart/2009/3/layout/CircleRelationship"/>
    <dgm:cxn modelId="{84FBC976-BAC2-4671-A561-BB118FDDAF39}" type="presOf" srcId="{1F6F4919-B647-48F6-BC84-6CD58F8DEF4D}" destId="{4150CBD4-379C-468C-90B9-739B804D9C7D}" srcOrd="0" destOrd="0" presId="urn:microsoft.com/office/officeart/2009/3/layout/CircleRelationship"/>
    <dgm:cxn modelId="{42240F86-9ABB-42E5-B88C-97A7A61DFA53}" type="presOf" srcId="{E25E16F1-2949-419C-9A09-E5730B57C080}" destId="{01EF3DA3-EFC6-46B0-AEF6-DBC65D32F19F}" srcOrd="0" destOrd="0" presId="urn:microsoft.com/office/officeart/2009/3/layout/CircleRelationship"/>
    <dgm:cxn modelId="{983B0788-C3D5-44FA-AAEF-32D3F829620A}" type="presOf" srcId="{BC95016A-6787-4B97-A394-66C6EC1635BF}" destId="{24ED5664-4607-45D9-B38B-942549680B00}" srcOrd="0" destOrd="0" presId="urn:microsoft.com/office/officeart/2009/3/layout/CircleRelationship"/>
    <dgm:cxn modelId="{5A95BF94-F521-48BA-8690-CB78AC3683B0}" type="presOf" srcId="{6CE2B84B-AE86-4CCE-86EE-17523A5F37E0}" destId="{B6483EF1-8B51-4FFC-9B24-4D2505502D6F}" srcOrd="0" destOrd="0" presId="urn:microsoft.com/office/officeart/2009/3/layout/CircleRelationship"/>
    <dgm:cxn modelId="{8DE181B0-1C9A-4F35-8307-B4FF8BD0025D}" srcId="{BC95016A-6787-4B97-A394-66C6EC1635BF}" destId="{1F6F4919-B647-48F6-BC84-6CD58F8DEF4D}" srcOrd="4" destOrd="0" parTransId="{0EFEC917-2762-4D91-A6A6-1F2C9974F65A}" sibTransId="{01914FC4-1A82-48F2-BE6F-DCC69962634D}"/>
    <dgm:cxn modelId="{899DB7B3-D3EF-4297-BB9A-0A0408FB5FA8}" srcId="{6CE2B84B-AE86-4CCE-86EE-17523A5F37E0}" destId="{BC95016A-6787-4B97-A394-66C6EC1635BF}" srcOrd="0" destOrd="0" parTransId="{718D3A6E-F117-4120-9849-371B2EEAAD50}" sibTransId="{4210A8BB-291D-4A59-BCF4-E9410F948B2F}"/>
    <dgm:cxn modelId="{A8A74DB8-3090-4997-BF26-4ACCB4FA3313}" srcId="{BC95016A-6787-4B97-A394-66C6EC1635BF}" destId="{E25E16F1-2949-419C-9A09-E5730B57C080}" srcOrd="3" destOrd="0" parTransId="{90B60A98-065E-45A3-AD7F-7D812703DA8A}" sibTransId="{1E96F4C7-5022-46AE-8024-02992BC073EC}"/>
    <dgm:cxn modelId="{A93256DD-D9B0-4118-A3AD-6EFEAEC86B9D}" srcId="{BC95016A-6787-4B97-A394-66C6EC1635BF}" destId="{B726DD28-5A23-48C5-B70F-19FC39DD37EB}" srcOrd="1" destOrd="0" parTransId="{371EF940-4E4C-48C2-859F-C47B614514DD}" sibTransId="{EA6E6D2E-A204-466C-9672-F08CC7AFFBC4}"/>
    <dgm:cxn modelId="{23F02045-5854-4817-A79B-1DAD0513AFC3}" type="presParOf" srcId="{B6483EF1-8B51-4FFC-9B24-4D2505502D6F}" destId="{24ED5664-4607-45D9-B38B-942549680B00}" srcOrd="0" destOrd="0" presId="urn:microsoft.com/office/officeart/2009/3/layout/CircleRelationship"/>
    <dgm:cxn modelId="{6C04D14C-FF5D-42EC-A325-912C660FB668}" type="presParOf" srcId="{B6483EF1-8B51-4FFC-9B24-4D2505502D6F}" destId="{A4500252-BDE7-4463-9FBA-5AF61DFAE916}" srcOrd="1" destOrd="0" presId="urn:microsoft.com/office/officeart/2009/3/layout/CircleRelationship"/>
    <dgm:cxn modelId="{3D2EF253-ABB5-438F-A18B-A3CF13C2E234}" type="presParOf" srcId="{B6483EF1-8B51-4FFC-9B24-4D2505502D6F}" destId="{ACAEB47A-890D-4960-A317-76666D17E089}" srcOrd="2" destOrd="0" presId="urn:microsoft.com/office/officeart/2009/3/layout/CircleRelationship"/>
    <dgm:cxn modelId="{05239888-7812-4777-970C-180183B35D7A}" type="presParOf" srcId="{B6483EF1-8B51-4FFC-9B24-4D2505502D6F}" destId="{C1910C8C-5C92-4B7F-B6B3-A89112B209CE}" srcOrd="3" destOrd="0" presId="urn:microsoft.com/office/officeart/2009/3/layout/CircleRelationship"/>
    <dgm:cxn modelId="{62343F0E-3A79-4684-BEAF-FD9723BB67CF}" type="presParOf" srcId="{B6483EF1-8B51-4FFC-9B24-4D2505502D6F}" destId="{CB65CED7-41FF-4ACF-981F-FD8BC5BA8797}" srcOrd="4" destOrd="0" presId="urn:microsoft.com/office/officeart/2009/3/layout/CircleRelationship"/>
    <dgm:cxn modelId="{54B9012A-F7B1-4A0A-B98D-DEC1A2EF2F65}" type="presParOf" srcId="{B6483EF1-8B51-4FFC-9B24-4D2505502D6F}" destId="{63FE648F-6941-4537-8A4B-962332D4644A}" srcOrd="5" destOrd="0" presId="urn:microsoft.com/office/officeart/2009/3/layout/CircleRelationship"/>
    <dgm:cxn modelId="{937B4E94-A2EA-4AB1-995C-C22B85D557DF}" type="presParOf" srcId="{B6483EF1-8B51-4FFC-9B24-4D2505502D6F}" destId="{8B596128-D336-4DAD-995C-3931F4CABC2D}" srcOrd="6" destOrd="0" presId="urn:microsoft.com/office/officeart/2009/3/layout/CircleRelationship"/>
    <dgm:cxn modelId="{2996C2B3-E267-41D4-A273-494F81BBC8DF}" type="presParOf" srcId="{B6483EF1-8B51-4FFC-9B24-4D2505502D6F}" destId="{B4C537B2-CF42-4471-8D19-8C1F7D9C1C77}" srcOrd="7" destOrd="0" presId="urn:microsoft.com/office/officeart/2009/3/layout/CircleRelationship"/>
    <dgm:cxn modelId="{855D3142-1963-4F9C-BED6-92613EAB2995}" type="presParOf" srcId="{B4C537B2-CF42-4471-8D19-8C1F7D9C1C77}" destId="{61CAD359-BA4A-4A12-A264-91AD22D71C1D}" srcOrd="0" destOrd="0" presId="urn:microsoft.com/office/officeart/2009/3/layout/CircleRelationship"/>
    <dgm:cxn modelId="{260BBCD1-2A90-476D-913F-C3459EBB9592}" type="presParOf" srcId="{B6483EF1-8B51-4FFC-9B24-4D2505502D6F}" destId="{C9CFD5E7-2562-4ECF-9852-02217FB987B7}" srcOrd="8" destOrd="0" presId="urn:microsoft.com/office/officeart/2009/3/layout/CircleRelationship"/>
    <dgm:cxn modelId="{2AA05A78-90C3-4711-8110-218762AD4E90}" type="presParOf" srcId="{C9CFD5E7-2562-4ECF-9852-02217FB987B7}" destId="{EAC59FAC-B139-475B-BB5D-15064AE97901}" srcOrd="0" destOrd="0" presId="urn:microsoft.com/office/officeart/2009/3/layout/CircleRelationship"/>
    <dgm:cxn modelId="{165759A9-97DE-4DA3-869F-27C6F9EFC8B5}" type="presParOf" srcId="{B6483EF1-8B51-4FFC-9B24-4D2505502D6F}" destId="{4ED1A009-7FFE-47AA-AF3A-A9B3D8783D8A}" srcOrd="9" destOrd="0" presId="urn:microsoft.com/office/officeart/2009/3/layout/CircleRelationship"/>
    <dgm:cxn modelId="{4575DF74-C89E-4EAA-847F-514177098BB1}" type="presParOf" srcId="{B6483EF1-8B51-4FFC-9B24-4D2505502D6F}" destId="{0298DA5C-6B6F-4D1C-A88C-A68BA2FFACDC}" srcOrd="10" destOrd="0" presId="urn:microsoft.com/office/officeart/2009/3/layout/CircleRelationship"/>
    <dgm:cxn modelId="{530C2C8C-565E-42A7-A291-369A2F222211}" type="presParOf" srcId="{0298DA5C-6B6F-4D1C-A88C-A68BA2FFACDC}" destId="{54A1C000-434B-4142-8F80-393C34DCB20A}" srcOrd="0" destOrd="0" presId="urn:microsoft.com/office/officeart/2009/3/layout/CircleRelationship"/>
    <dgm:cxn modelId="{C80EAFA4-0C93-47E2-BE33-406C6A20E0E8}" type="presParOf" srcId="{B6483EF1-8B51-4FFC-9B24-4D2505502D6F}" destId="{EE5FF3AE-2EA3-42C0-BB01-B081596AED7C}" srcOrd="11" destOrd="0" presId="urn:microsoft.com/office/officeart/2009/3/layout/CircleRelationship"/>
    <dgm:cxn modelId="{650AD5FD-E64B-4BB5-BD4A-9C0A3BBF0CF6}" type="presParOf" srcId="{EE5FF3AE-2EA3-42C0-BB01-B081596AED7C}" destId="{95507236-03CD-4B93-943F-A96CA925576F}" srcOrd="0" destOrd="0" presId="urn:microsoft.com/office/officeart/2009/3/layout/CircleRelationship"/>
    <dgm:cxn modelId="{93BAC8F6-D229-42BF-A04E-094193FF6F25}" type="presParOf" srcId="{B6483EF1-8B51-4FFC-9B24-4D2505502D6F}" destId="{98069610-DD50-4E83-948F-48C0D445E32D}" srcOrd="12" destOrd="0" presId="urn:microsoft.com/office/officeart/2009/3/layout/CircleRelationship"/>
    <dgm:cxn modelId="{3149F860-4949-461A-B2F8-13562725ABAB}" type="presParOf" srcId="{98069610-DD50-4E83-948F-48C0D445E32D}" destId="{14BDE3C3-49EF-417A-A38D-7CC66E6FBE69}" srcOrd="0" destOrd="0" presId="urn:microsoft.com/office/officeart/2009/3/layout/CircleRelationship"/>
    <dgm:cxn modelId="{E43FE1FD-60F9-46EF-864C-A90E722CBF79}" type="presParOf" srcId="{B6483EF1-8B51-4FFC-9B24-4D2505502D6F}" destId="{0E7898A0-B301-4106-BFCA-5BEB389A2B70}" srcOrd="13" destOrd="0" presId="urn:microsoft.com/office/officeart/2009/3/layout/CircleRelationship"/>
    <dgm:cxn modelId="{BF5591B6-B835-4242-BF0A-5BF3C46BF27C}" type="presParOf" srcId="{B6483EF1-8B51-4FFC-9B24-4D2505502D6F}" destId="{5F483098-D328-4931-BD42-039F7A01026F}" srcOrd="14" destOrd="0" presId="urn:microsoft.com/office/officeart/2009/3/layout/CircleRelationship"/>
    <dgm:cxn modelId="{B15CECB7-FF18-4038-8CB3-D4FD331EBDB0}" type="presParOf" srcId="{5F483098-D328-4931-BD42-039F7A01026F}" destId="{821EFB48-1E6F-4AE8-884B-7E23FDF7C2A9}" srcOrd="0" destOrd="0" presId="urn:microsoft.com/office/officeart/2009/3/layout/CircleRelationship"/>
    <dgm:cxn modelId="{F25C8097-0B06-42FC-B8AB-D2CFD3FC24EF}" type="presParOf" srcId="{B6483EF1-8B51-4FFC-9B24-4D2505502D6F}" destId="{01EF3DA3-EFC6-46B0-AEF6-DBC65D32F19F}" srcOrd="15" destOrd="0" presId="urn:microsoft.com/office/officeart/2009/3/layout/CircleRelationship"/>
    <dgm:cxn modelId="{00549F1E-A1BF-4789-9936-F53273F2282B}" type="presParOf" srcId="{B6483EF1-8B51-4FFC-9B24-4D2505502D6F}" destId="{42DEB7F5-3C4F-4020-933A-E73250C597FA}" srcOrd="16" destOrd="0" presId="urn:microsoft.com/office/officeart/2009/3/layout/CircleRelationship"/>
    <dgm:cxn modelId="{0CD6D73E-8574-4AB9-A96F-231BC5DBF919}" type="presParOf" srcId="{42DEB7F5-3C4F-4020-933A-E73250C597FA}" destId="{6CFFF932-49D1-46EB-8CCB-D5A325717A3A}" srcOrd="0" destOrd="0" presId="urn:microsoft.com/office/officeart/2009/3/layout/CircleRelationship"/>
    <dgm:cxn modelId="{9FB3EEBA-F45D-43FA-833E-B073EE78258C}" type="presParOf" srcId="{B6483EF1-8B51-4FFC-9B24-4D2505502D6F}" destId="{4150CBD4-379C-468C-90B9-739B804D9C7D}" srcOrd="17" destOrd="0" presId="urn:microsoft.com/office/officeart/2009/3/layout/CircleRelationship"/>
    <dgm:cxn modelId="{3FAB967D-E309-453F-BB8E-909952995F40}" type="presParOf" srcId="{B6483EF1-8B51-4FFC-9B24-4D2505502D6F}" destId="{9ADB20C7-6814-4BDB-9FBE-7E68537B572C}" srcOrd="18" destOrd="0" presId="urn:microsoft.com/office/officeart/2009/3/layout/CircleRelationship"/>
    <dgm:cxn modelId="{73C74185-18EC-430E-8B0F-C68F3503DFCE}" type="presParOf" srcId="{9ADB20C7-6814-4BDB-9FBE-7E68537B572C}" destId="{93A9B0A7-7D29-4494-8ED9-67D4E386538E}" srcOrd="0" destOrd="0" presId="urn:microsoft.com/office/officeart/2009/3/layout/CircleRelationship"/>
    <dgm:cxn modelId="{AB096465-93DF-497E-A85B-AED12DF364EB}" type="presParOf" srcId="{B6483EF1-8B51-4FFC-9B24-4D2505502D6F}" destId="{51E443F6-B148-40FC-AD67-D2C14EB8787F}" srcOrd="19" destOrd="0" presId="urn:microsoft.com/office/officeart/2009/3/layout/CircleRelationship"/>
    <dgm:cxn modelId="{41B3BDD9-5084-4188-B5BB-14102489847F}" type="presParOf" srcId="{51E443F6-B148-40FC-AD67-D2C14EB8787F}" destId="{0D313935-0ACC-4CC2-B96D-DCE495A04815}" srcOrd="0" destOrd="0" presId="urn:microsoft.com/office/officeart/2009/3/layout/CircleRelationship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A13240-CC37-4AC3-943F-BF7E9CA427C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ko-KR"/>
        </a:p>
      </dgm:t>
    </dgm:pt>
    <dgm:pt modelId="{4A00FE7D-72A2-4017-A1BD-AD67E51266C1}">
      <dgm:prSet/>
      <dgm:spPr/>
      <dgm:t>
        <a:bodyPr/>
        <a:lstStyle/>
        <a:p>
          <a:pPr algn="l" rtl="0"/>
          <a:r>
            <a:rPr lang="en-US" altLang="ko-KR" dirty="0"/>
            <a:t>Recommendation Algorithm </a:t>
          </a:r>
          <a:r>
            <a:rPr lang="ko-KR" altLang="en-US" dirty="0"/>
            <a:t>개선</a:t>
          </a:r>
          <a:endParaRPr lang="en-US" altLang="ko-KR" dirty="0"/>
        </a:p>
        <a:p>
          <a:pPr algn="l" rtl="0"/>
          <a:r>
            <a:rPr lang="en-US" altLang="ko-KR" dirty="0"/>
            <a:t>(</a:t>
          </a:r>
          <a:r>
            <a:rPr lang="ko-KR" altLang="en-US" dirty="0"/>
            <a:t>지금은단순정보제공</a:t>
          </a:r>
          <a:r>
            <a:rPr lang="en-US" altLang="ko-KR" dirty="0"/>
            <a:t>)</a:t>
          </a:r>
          <a:endParaRPr lang="ko-KR" dirty="0"/>
        </a:p>
      </dgm:t>
    </dgm:pt>
    <dgm:pt modelId="{78A928DC-BD08-440C-BEB8-638E2DD3574D}" type="parTrans" cxnId="{9A3115F8-7849-4D2A-9D1E-1D946D8CEB0C}">
      <dgm:prSet/>
      <dgm:spPr/>
      <dgm:t>
        <a:bodyPr/>
        <a:lstStyle/>
        <a:p>
          <a:endParaRPr lang="en-US" altLang="ko-KR"/>
        </a:p>
      </dgm:t>
    </dgm:pt>
    <dgm:pt modelId="{041AB98B-3F13-494D-842E-BA96E1D5AF12}" type="sibTrans" cxnId="{9A3115F8-7849-4D2A-9D1E-1D946D8CEB0C}">
      <dgm:prSet/>
      <dgm:spPr/>
      <dgm:t>
        <a:bodyPr/>
        <a:lstStyle/>
        <a:p>
          <a:endParaRPr lang="en-US" altLang="ko-KR"/>
        </a:p>
      </dgm:t>
    </dgm:pt>
    <dgm:pt modelId="{CF12B5C6-0F16-4E65-A266-2CB967AE2ACB}">
      <dgm:prSet/>
      <dgm:spPr/>
      <dgm:t>
        <a:bodyPr/>
        <a:lstStyle/>
        <a:p>
          <a:r>
            <a:rPr lang="ko-KR" altLang="en-US" dirty="0"/>
            <a:t>협업 필터링 </a:t>
          </a:r>
          <a:r>
            <a:rPr lang="en-US" altLang="ko-KR" dirty="0"/>
            <a:t>OR </a:t>
          </a:r>
          <a:r>
            <a:rPr lang="ko-KR" altLang="en-US" dirty="0"/>
            <a:t>컨텐츠 필터링</a:t>
          </a:r>
          <a:endParaRPr lang="ko-KR" dirty="0"/>
        </a:p>
      </dgm:t>
    </dgm:pt>
    <dgm:pt modelId="{ADFE8E2B-99AF-47DC-B0F6-70927DE3BC8B}" type="parTrans" cxnId="{4F1CD8C1-176B-4B56-91CE-05434BAC34E4}">
      <dgm:prSet/>
      <dgm:spPr/>
      <dgm:t>
        <a:bodyPr/>
        <a:lstStyle/>
        <a:p>
          <a:endParaRPr lang="en-US" altLang="ko-KR"/>
        </a:p>
      </dgm:t>
    </dgm:pt>
    <dgm:pt modelId="{10FCC89E-15D4-42B1-909D-1C236E33F9C5}" type="sibTrans" cxnId="{4F1CD8C1-176B-4B56-91CE-05434BAC34E4}">
      <dgm:prSet/>
      <dgm:spPr/>
      <dgm:t>
        <a:bodyPr/>
        <a:lstStyle/>
        <a:p>
          <a:endParaRPr lang="en-US" altLang="ko-KR"/>
        </a:p>
      </dgm:t>
    </dgm:pt>
    <dgm:pt modelId="{2A717290-87F3-4A48-9856-EF1B8D478F49}">
      <dgm:prSet/>
      <dgm:spPr/>
      <dgm:t>
        <a:bodyPr/>
        <a:lstStyle/>
        <a:p>
          <a:r>
            <a:rPr lang="ko-KR" altLang="en-US" dirty="0"/>
            <a:t>개인 맞춤화된 정보 제공</a:t>
          </a:r>
          <a:endParaRPr lang="ko-KR" dirty="0"/>
        </a:p>
      </dgm:t>
    </dgm:pt>
    <dgm:pt modelId="{B8CC9DA1-BB94-41CB-A0BF-B40B7D273377}" type="parTrans" cxnId="{A16D95DD-B80C-483E-B57D-FC0114154400}">
      <dgm:prSet/>
      <dgm:spPr/>
      <dgm:t>
        <a:bodyPr/>
        <a:lstStyle/>
        <a:p>
          <a:endParaRPr lang="en-US" altLang="ko-KR"/>
        </a:p>
      </dgm:t>
    </dgm:pt>
    <dgm:pt modelId="{F65CB066-E573-43D3-A552-591C822DE6CC}" type="sibTrans" cxnId="{A16D95DD-B80C-483E-B57D-FC0114154400}">
      <dgm:prSet/>
      <dgm:spPr/>
      <dgm:t>
        <a:bodyPr/>
        <a:lstStyle/>
        <a:p>
          <a:endParaRPr lang="en-US" altLang="ko-KR"/>
        </a:p>
      </dgm:t>
    </dgm:pt>
    <dgm:pt modelId="{5E039532-AB87-4B8E-B7A2-8EE93434D838}">
      <dgm:prSet/>
      <dgm:spPr/>
      <dgm:t>
        <a:bodyPr/>
        <a:lstStyle/>
        <a:p>
          <a:r>
            <a:rPr lang="ko-KR" altLang="en-US" dirty="0"/>
            <a:t>핸드폰 </a:t>
          </a:r>
          <a:r>
            <a:rPr lang="en-US" altLang="ko-KR" dirty="0"/>
            <a:t>APP – real time </a:t>
          </a:r>
          <a:r>
            <a:rPr lang="ko-KR" altLang="en-US" dirty="0"/>
            <a:t>연동</a:t>
          </a:r>
          <a:endParaRPr lang="ko-KR" dirty="0"/>
        </a:p>
      </dgm:t>
    </dgm:pt>
    <dgm:pt modelId="{4FB66672-3677-4C45-958F-37BDA8040B5B}" type="parTrans" cxnId="{966A1CD3-0E1C-45BF-9BAC-14E757E04B5D}">
      <dgm:prSet/>
      <dgm:spPr/>
      <dgm:t>
        <a:bodyPr/>
        <a:lstStyle/>
        <a:p>
          <a:endParaRPr lang="en-US" altLang="ko-KR"/>
        </a:p>
      </dgm:t>
    </dgm:pt>
    <dgm:pt modelId="{236E9365-FE5B-49D5-BC39-FDF2FAF6DF59}" type="sibTrans" cxnId="{966A1CD3-0E1C-45BF-9BAC-14E757E04B5D}">
      <dgm:prSet/>
      <dgm:spPr/>
      <dgm:t>
        <a:bodyPr/>
        <a:lstStyle/>
        <a:p>
          <a:endParaRPr lang="en-US" altLang="ko-KR"/>
        </a:p>
      </dgm:t>
    </dgm:pt>
    <dgm:pt modelId="{0EB7FF0C-2192-4DF5-A9EE-F27EC33F4144}" type="pres">
      <dgm:prSet presAssocID="{87A13240-CC37-4AC3-943F-BF7E9CA427CE}" presName="arrowDiagram" presStyleCnt="0">
        <dgm:presLayoutVars>
          <dgm:chMax val="5"/>
          <dgm:dir/>
          <dgm:resizeHandles val="exact"/>
        </dgm:presLayoutVars>
      </dgm:prSet>
      <dgm:spPr/>
    </dgm:pt>
    <dgm:pt modelId="{49E41F4A-B250-49B7-B432-E51080763231}" type="pres">
      <dgm:prSet presAssocID="{87A13240-CC37-4AC3-943F-BF7E9CA427CE}" presName="arrow" presStyleLbl="bgShp" presStyleIdx="0" presStyleCnt="1"/>
      <dgm:spPr/>
    </dgm:pt>
    <dgm:pt modelId="{2B6FFF94-D771-4409-9463-8D4FBBAE58DF}" type="pres">
      <dgm:prSet presAssocID="{87A13240-CC37-4AC3-943F-BF7E9CA427CE}" presName="arrowDiagram4" presStyleCnt="0"/>
      <dgm:spPr/>
    </dgm:pt>
    <dgm:pt modelId="{84F383CE-8580-4129-AAB1-CA0DC4008B1D}" type="pres">
      <dgm:prSet presAssocID="{4A00FE7D-72A2-4017-A1BD-AD67E51266C1}" presName="bullet4a" presStyleLbl="node1" presStyleIdx="0" presStyleCnt="4"/>
      <dgm:spPr/>
    </dgm:pt>
    <dgm:pt modelId="{CBC8F0A3-A185-4220-BD5A-B351BB002133}" type="pres">
      <dgm:prSet presAssocID="{4A00FE7D-72A2-4017-A1BD-AD67E51266C1}" presName="textBox4a" presStyleLbl="revTx" presStyleIdx="0" presStyleCnt="4" custScaleX="127476" custLinFactNeighborX="16781" custLinFactNeighborY="-11168">
        <dgm:presLayoutVars>
          <dgm:bulletEnabled val="1"/>
        </dgm:presLayoutVars>
      </dgm:prSet>
      <dgm:spPr/>
    </dgm:pt>
    <dgm:pt modelId="{1471528B-4A1D-417B-B4A8-DD035780AFFC}" type="pres">
      <dgm:prSet presAssocID="{CF12B5C6-0F16-4E65-A266-2CB967AE2ACB}" presName="bullet4b" presStyleLbl="node1" presStyleIdx="1" presStyleCnt="4"/>
      <dgm:spPr/>
    </dgm:pt>
    <dgm:pt modelId="{4E88E011-95BF-4E1F-95C0-57D200EED87F}" type="pres">
      <dgm:prSet presAssocID="{CF12B5C6-0F16-4E65-A266-2CB967AE2ACB}" presName="textBox4b" presStyleLbl="revTx" presStyleIdx="1" presStyleCnt="4" custLinFactNeighborX="14240" custLinFactNeighborY="-9306">
        <dgm:presLayoutVars>
          <dgm:bulletEnabled val="1"/>
        </dgm:presLayoutVars>
      </dgm:prSet>
      <dgm:spPr/>
    </dgm:pt>
    <dgm:pt modelId="{D0361665-7224-479D-BA15-2C63AD2C0753}" type="pres">
      <dgm:prSet presAssocID="{2A717290-87F3-4A48-9856-EF1B8D478F49}" presName="bullet4c" presStyleLbl="node1" presStyleIdx="2" presStyleCnt="4"/>
      <dgm:spPr/>
    </dgm:pt>
    <dgm:pt modelId="{A0DBA347-9009-46DE-9A25-A2EA42BB02E8}" type="pres">
      <dgm:prSet presAssocID="{2A717290-87F3-4A48-9856-EF1B8D478F49}" presName="textBox4c" presStyleLbl="revTx" presStyleIdx="2" presStyleCnt="4" custLinFactNeighborX="14767" custLinFactNeighborY="-5735">
        <dgm:presLayoutVars>
          <dgm:bulletEnabled val="1"/>
        </dgm:presLayoutVars>
      </dgm:prSet>
      <dgm:spPr/>
    </dgm:pt>
    <dgm:pt modelId="{F0EA51F5-BEC5-42E2-BA02-D2A5A1238871}" type="pres">
      <dgm:prSet presAssocID="{5E039532-AB87-4B8E-B7A2-8EE93434D838}" presName="bullet4d" presStyleLbl="node1" presStyleIdx="3" presStyleCnt="4"/>
      <dgm:spPr/>
    </dgm:pt>
    <dgm:pt modelId="{EE58464D-F4DF-4CD1-9D74-EDA996BE9099}" type="pres">
      <dgm:prSet presAssocID="{5E039532-AB87-4B8E-B7A2-8EE93434D838}" presName="textBox4d" presStyleLbl="revTx" presStyleIdx="3" presStyleCnt="4" custLinFactNeighborX="6331" custLinFactNeighborY="-6426">
        <dgm:presLayoutVars>
          <dgm:bulletEnabled val="1"/>
        </dgm:presLayoutVars>
      </dgm:prSet>
      <dgm:spPr/>
    </dgm:pt>
  </dgm:ptLst>
  <dgm:cxnLst>
    <dgm:cxn modelId="{66D51933-8362-4189-A294-10EA35C9D52E}" type="presOf" srcId="{2A717290-87F3-4A48-9856-EF1B8D478F49}" destId="{A0DBA347-9009-46DE-9A25-A2EA42BB02E8}" srcOrd="0" destOrd="0" presId="urn:microsoft.com/office/officeart/2005/8/layout/arrow2"/>
    <dgm:cxn modelId="{9B415562-7A92-4AA8-9BD9-AB5B67CA7314}" type="presOf" srcId="{87A13240-CC37-4AC3-943F-BF7E9CA427CE}" destId="{0EB7FF0C-2192-4DF5-A9EE-F27EC33F4144}" srcOrd="0" destOrd="0" presId="urn:microsoft.com/office/officeart/2005/8/layout/arrow2"/>
    <dgm:cxn modelId="{E269ECBA-D600-4EA6-96C9-D854859EADD4}" type="presOf" srcId="{5E039532-AB87-4B8E-B7A2-8EE93434D838}" destId="{EE58464D-F4DF-4CD1-9D74-EDA996BE9099}" srcOrd="0" destOrd="0" presId="urn:microsoft.com/office/officeart/2005/8/layout/arrow2"/>
    <dgm:cxn modelId="{4F1CD8C1-176B-4B56-91CE-05434BAC34E4}" srcId="{87A13240-CC37-4AC3-943F-BF7E9CA427CE}" destId="{CF12B5C6-0F16-4E65-A266-2CB967AE2ACB}" srcOrd="1" destOrd="0" parTransId="{ADFE8E2B-99AF-47DC-B0F6-70927DE3BC8B}" sibTransId="{10FCC89E-15D4-42B1-909D-1C236E33F9C5}"/>
    <dgm:cxn modelId="{C11CF7D1-A0B5-462B-8979-8BF3C615EC5F}" type="presOf" srcId="{4A00FE7D-72A2-4017-A1BD-AD67E51266C1}" destId="{CBC8F0A3-A185-4220-BD5A-B351BB002133}" srcOrd="0" destOrd="0" presId="urn:microsoft.com/office/officeart/2005/8/layout/arrow2"/>
    <dgm:cxn modelId="{966A1CD3-0E1C-45BF-9BAC-14E757E04B5D}" srcId="{87A13240-CC37-4AC3-943F-BF7E9CA427CE}" destId="{5E039532-AB87-4B8E-B7A2-8EE93434D838}" srcOrd="3" destOrd="0" parTransId="{4FB66672-3677-4C45-958F-37BDA8040B5B}" sibTransId="{236E9365-FE5B-49D5-BC39-FDF2FAF6DF59}"/>
    <dgm:cxn modelId="{ADE163D8-202E-4FD8-BD2E-86262979A7CB}" type="presOf" srcId="{CF12B5C6-0F16-4E65-A266-2CB967AE2ACB}" destId="{4E88E011-95BF-4E1F-95C0-57D200EED87F}" srcOrd="0" destOrd="0" presId="urn:microsoft.com/office/officeart/2005/8/layout/arrow2"/>
    <dgm:cxn modelId="{A16D95DD-B80C-483E-B57D-FC0114154400}" srcId="{87A13240-CC37-4AC3-943F-BF7E9CA427CE}" destId="{2A717290-87F3-4A48-9856-EF1B8D478F49}" srcOrd="2" destOrd="0" parTransId="{B8CC9DA1-BB94-41CB-A0BF-B40B7D273377}" sibTransId="{F65CB066-E573-43D3-A552-591C822DE6CC}"/>
    <dgm:cxn modelId="{9A3115F8-7849-4D2A-9D1E-1D946D8CEB0C}" srcId="{87A13240-CC37-4AC3-943F-BF7E9CA427CE}" destId="{4A00FE7D-72A2-4017-A1BD-AD67E51266C1}" srcOrd="0" destOrd="0" parTransId="{78A928DC-BD08-440C-BEB8-638E2DD3574D}" sibTransId="{041AB98B-3F13-494D-842E-BA96E1D5AF12}"/>
    <dgm:cxn modelId="{71DB41EF-EE8B-41D7-9D83-282D58D72461}" type="presParOf" srcId="{0EB7FF0C-2192-4DF5-A9EE-F27EC33F4144}" destId="{49E41F4A-B250-49B7-B432-E51080763231}" srcOrd="0" destOrd="0" presId="urn:microsoft.com/office/officeart/2005/8/layout/arrow2"/>
    <dgm:cxn modelId="{BAF30F01-0961-48B4-83FF-0FB0B99449BC}" type="presParOf" srcId="{0EB7FF0C-2192-4DF5-A9EE-F27EC33F4144}" destId="{2B6FFF94-D771-4409-9463-8D4FBBAE58DF}" srcOrd="1" destOrd="0" presId="urn:microsoft.com/office/officeart/2005/8/layout/arrow2"/>
    <dgm:cxn modelId="{C9F12364-D11E-4BA7-B78A-95382302556E}" type="presParOf" srcId="{2B6FFF94-D771-4409-9463-8D4FBBAE58DF}" destId="{84F383CE-8580-4129-AAB1-CA0DC4008B1D}" srcOrd="0" destOrd="0" presId="urn:microsoft.com/office/officeart/2005/8/layout/arrow2"/>
    <dgm:cxn modelId="{8F2F759B-E4C2-4518-8278-F3D398DB60C2}" type="presParOf" srcId="{2B6FFF94-D771-4409-9463-8D4FBBAE58DF}" destId="{CBC8F0A3-A185-4220-BD5A-B351BB002133}" srcOrd="1" destOrd="0" presId="urn:microsoft.com/office/officeart/2005/8/layout/arrow2"/>
    <dgm:cxn modelId="{A4D5C1FB-AE84-42A3-BDC9-17343CDCF3C9}" type="presParOf" srcId="{2B6FFF94-D771-4409-9463-8D4FBBAE58DF}" destId="{1471528B-4A1D-417B-B4A8-DD035780AFFC}" srcOrd="2" destOrd="0" presId="urn:microsoft.com/office/officeart/2005/8/layout/arrow2"/>
    <dgm:cxn modelId="{111B500A-73BD-4B55-A04A-CF52DF207134}" type="presParOf" srcId="{2B6FFF94-D771-4409-9463-8D4FBBAE58DF}" destId="{4E88E011-95BF-4E1F-95C0-57D200EED87F}" srcOrd="3" destOrd="0" presId="urn:microsoft.com/office/officeart/2005/8/layout/arrow2"/>
    <dgm:cxn modelId="{C8D8932B-40A1-4DBF-98D6-F224EB17C56F}" type="presParOf" srcId="{2B6FFF94-D771-4409-9463-8D4FBBAE58DF}" destId="{D0361665-7224-479D-BA15-2C63AD2C0753}" srcOrd="4" destOrd="0" presId="urn:microsoft.com/office/officeart/2005/8/layout/arrow2"/>
    <dgm:cxn modelId="{D115A2D4-3A23-41D0-90AE-90D6A6802637}" type="presParOf" srcId="{2B6FFF94-D771-4409-9463-8D4FBBAE58DF}" destId="{A0DBA347-9009-46DE-9A25-A2EA42BB02E8}" srcOrd="5" destOrd="0" presId="urn:microsoft.com/office/officeart/2005/8/layout/arrow2"/>
    <dgm:cxn modelId="{E8D67176-EE9F-4E99-9DC7-1C8939815608}" type="presParOf" srcId="{2B6FFF94-D771-4409-9463-8D4FBBAE58DF}" destId="{F0EA51F5-BEC5-42E2-BA02-D2A5A1238871}" srcOrd="6" destOrd="0" presId="urn:microsoft.com/office/officeart/2005/8/layout/arrow2"/>
    <dgm:cxn modelId="{67B5FB83-82E9-4A47-B69D-9C5DAEFC89B2}" type="presParOf" srcId="{2B6FFF94-D771-4409-9463-8D4FBBAE58DF}" destId="{EE58464D-F4DF-4CD1-9D74-EDA996BE9099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0AE71-8BA4-4918-875F-1CDB8518DDDE}">
      <dsp:nvSpPr>
        <dsp:cNvPr id="0" name=""/>
        <dsp:cNvSpPr/>
      </dsp:nvSpPr>
      <dsp:spPr>
        <a:xfrm>
          <a:off x="0" y="0"/>
          <a:ext cx="3478627" cy="434070"/>
        </a:xfrm>
        <a:prstGeom prst="roundRect">
          <a:avLst/>
        </a:prstGeom>
        <a:solidFill>
          <a:srgbClr val="65031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/>
            <a:t>팀장</a:t>
          </a:r>
          <a:r>
            <a:rPr lang="en-US" sz="1400" kern="1200"/>
            <a:t> </a:t>
          </a:r>
          <a:r>
            <a:rPr lang="ko-KR" sz="1400" kern="1200"/>
            <a:t>이종성</a:t>
          </a:r>
        </a:p>
      </dsp:txBody>
      <dsp:txXfrm>
        <a:off x="21190" y="21190"/>
        <a:ext cx="3436247" cy="391690"/>
      </dsp:txXfrm>
    </dsp:sp>
    <dsp:sp modelId="{AF489E2E-4D71-4263-AFDC-3110760FB71E}">
      <dsp:nvSpPr>
        <dsp:cNvPr id="0" name=""/>
        <dsp:cNvSpPr/>
      </dsp:nvSpPr>
      <dsp:spPr>
        <a:xfrm>
          <a:off x="0" y="464891"/>
          <a:ext cx="3478627" cy="796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46" tIns="17780" rIns="99568" bIns="17780" numCol="1" spcCol="1270" anchor="t" anchorCtr="0">
          <a:noAutofit/>
        </a:bodyPr>
        <a:lstStyle/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100" kern="1200" dirty="0"/>
            <a:t>프로젝트 총괄</a:t>
          </a:r>
          <a:r>
            <a:rPr lang="en-US" sz="1100" kern="1200" dirty="0"/>
            <a:t>, </a:t>
          </a:r>
          <a:r>
            <a:rPr lang="ko-KR" sz="1100" kern="1200" dirty="0"/>
            <a:t>설계</a:t>
          </a:r>
          <a:r>
            <a:rPr lang="en-US" sz="1100" kern="1200" dirty="0"/>
            <a:t>, </a:t>
          </a:r>
          <a:r>
            <a:rPr lang="ko-KR" sz="1100" kern="1200" dirty="0"/>
            <a:t>발표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100" kern="1200"/>
            <a:t>자료조사 </a:t>
          </a:r>
          <a:r>
            <a:rPr lang="en-US" sz="1100" kern="1200"/>
            <a:t>data set </a:t>
          </a:r>
          <a:r>
            <a:rPr lang="ko-KR" sz="1100" kern="1200"/>
            <a:t>수집</a:t>
          </a:r>
          <a:r>
            <a:rPr lang="en-US" sz="1100" kern="1200"/>
            <a:t> </a:t>
          </a:r>
          <a:r>
            <a:rPr lang="ko-KR" sz="1100" kern="1200"/>
            <a:t>및 정제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100" kern="1200"/>
            <a:t>크롤링</a:t>
          </a:r>
          <a:r>
            <a:rPr lang="en-US" sz="1100" kern="1200"/>
            <a:t>, </a:t>
          </a:r>
          <a:r>
            <a:rPr lang="ko-KR" sz="1100" kern="1200"/>
            <a:t>코드 구현</a:t>
          </a:r>
        </a:p>
      </dsp:txBody>
      <dsp:txXfrm>
        <a:off x="0" y="464891"/>
        <a:ext cx="3478627" cy="796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FDB97-4DAC-4222-A864-8957FE74FA86}">
      <dsp:nvSpPr>
        <dsp:cNvPr id="0" name=""/>
        <dsp:cNvSpPr/>
      </dsp:nvSpPr>
      <dsp:spPr>
        <a:xfrm>
          <a:off x="0" y="34008"/>
          <a:ext cx="3389245" cy="434070"/>
        </a:xfrm>
        <a:prstGeom prst="roundRect">
          <a:avLst/>
        </a:prstGeom>
        <a:solidFill>
          <a:srgbClr val="F4F85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</a:rPr>
            <a:t>개발자 정일형</a:t>
          </a:r>
        </a:p>
      </dsp:txBody>
      <dsp:txXfrm>
        <a:off x="21190" y="55198"/>
        <a:ext cx="3346865" cy="391690"/>
      </dsp:txXfrm>
    </dsp:sp>
    <dsp:sp modelId="{756EE761-7AA8-44C0-A36E-6888F78400CF}">
      <dsp:nvSpPr>
        <dsp:cNvPr id="0" name=""/>
        <dsp:cNvSpPr/>
      </dsp:nvSpPr>
      <dsp:spPr>
        <a:xfrm>
          <a:off x="0" y="464891"/>
          <a:ext cx="3389245" cy="796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09" tIns="17780" rIns="99568" bIns="17780" numCol="1" spcCol="1270" anchor="t" anchorCtr="0">
          <a:noAutofit/>
        </a:bodyPr>
        <a:lstStyle/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100" kern="1200"/>
            <a:t>자료조사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DBMS </a:t>
          </a:r>
          <a:r>
            <a:rPr lang="ko-KR" sz="1100" kern="1200"/>
            <a:t>제작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100" kern="1200"/>
            <a:t>크롤링</a:t>
          </a:r>
        </a:p>
      </dsp:txBody>
      <dsp:txXfrm>
        <a:off x="0" y="464891"/>
        <a:ext cx="3389245" cy="796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0BF1A-270E-4964-8092-9EE23F0B3680}">
      <dsp:nvSpPr>
        <dsp:cNvPr id="0" name=""/>
        <dsp:cNvSpPr/>
      </dsp:nvSpPr>
      <dsp:spPr>
        <a:xfrm>
          <a:off x="0" y="31664"/>
          <a:ext cx="3575898" cy="43407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/>
            <a:t>개발자</a:t>
          </a:r>
          <a:r>
            <a:rPr lang="en-US" sz="1400" kern="1200"/>
            <a:t> </a:t>
          </a:r>
          <a:r>
            <a:rPr lang="ko-KR" sz="1400" kern="1200"/>
            <a:t>신지원</a:t>
          </a:r>
        </a:p>
      </dsp:txBody>
      <dsp:txXfrm>
        <a:off x="21190" y="52854"/>
        <a:ext cx="3533518" cy="391690"/>
      </dsp:txXfrm>
    </dsp:sp>
    <dsp:sp modelId="{9E7794C0-7E0A-4C70-8BCF-F11997877334}">
      <dsp:nvSpPr>
        <dsp:cNvPr id="0" name=""/>
        <dsp:cNvSpPr/>
      </dsp:nvSpPr>
      <dsp:spPr>
        <a:xfrm>
          <a:off x="0" y="465735"/>
          <a:ext cx="3575898" cy="107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35" tIns="17780" rIns="99568" bIns="17780" numCol="1" spcCol="1270" anchor="t" anchorCtr="0">
          <a:noAutofit/>
        </a:bodyPr>
        <a:lstStyle/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100" kern="1200"/>
            <a:t>자료조사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100" kern="1200" dirty="0"/>
            <a:t>프로젝트 아이디어 구축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100" kern="1200"/>
            <a:t>크롤링</a:t>
          </a:r>
        </a:p>
        <a:p>
          <a:pPr marL="57150" lvl="1" indent="-57150" algn="l" defTabSz="488950" rtl="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GUI </a:t>
          </a:r>
          <a:r>
            <a:rPr lang="ko-KR" sz="1100" kern="1200"/>
            <a:t>이미지 디자인</a:t>
          </a:r>
        </a:p>
      </dsp:txBody>
      <dsp:txXfrm>
        <a:off x="0" y="465735"/>
        <a:ext cx="3575898" cy="1072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5EA10-5052-49A1-83B3-59EE50C3519A}">
      <dsp:nvSpPr>
        <dsp:cNvPr id="0" name=""/>
        <dsp:cNvSpPr/>
      </dsp:nvSpPr>
      <dsp:spPr>
        <a:xfrm rot="5400000">
          <a:off x="-202737" y="202884"/>
          <a:ext cx="1351584" cy="946109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1</a:t>
          </a:r>
          <a:r>
            <a:rPr lang="ko-KR" altLang="en-US" sz="1800" kern="1200" dirty="0"/>
            <a:t>주차</a:t>
          </a:r>
          <a:endParaRPr lang="ko-KR" sz="1800" kern="1200" dirty="0"/>
        </a:p>
      </dsp:txBody>
      <dsp:txXfrm rot="-5400000">
        <a:off x="1" y="473202"/>
        <a:ext cx="946109" cy="405475"/>
      </dsp:txXfrm>
    </dsp:sp>
    <dsp:sp modelId="{0601A38D-1DF3-43D9-8E89-9CC82F270181}">
      <dsp:nvSpPr>
        <dsp:cNvPr id="0" name=""/>
        <dsp:cNvSpPr/>
      </dsp:nvSpPr>
      <dsp:spPr>
        <a:xfrm rot="5400000">
          <a:off x="4148520" y="-3202264"/>
          <a:ext cx="878530" cy="7283351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EE0C6-6530-48E4-9077-A40FDCC95B1E}">
      <dsp:nvSpPr>
        <dsp:cNvPr id="0" name=""/>
        <dsp:cNvSpPr/>
      </dsp:nvSpPr>
      <dsp:spPr>
        <a:xfrm rot="5400000">
          <a:off x="-202737" y="1408778"/>
          <a:ext cx="1351584" cy="946109"/>
        </a:xfrm>
        <a:prstGeom prst="chevron">
          <a:avLst/>
        </a:prstGeom>
        <a:solidFill>
          <a:srgbClr val="F4F85E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2</a:t>
          </a:r>
          <a:r>
            <a:rPr lang="ko-KR" altLang="en-US" sz="1800" kern="1200" dirty="0"/>
            <a:t>주차</a:t>
          </a:r>
          <a:endParaRPr lang="ko-KR" sz="1800" kern="1200" dirty="0"/>
        </a:p>
      </dsp:txBody>
      <dsp:txXfrm rot="-5400000">
        <a:off x="1" y="1679096"/>
        <a:ext cx="946109" cy="405475"/>
      </dsp:txXfrm>
    </dsp:sp>
    <dsp:sp modelId="{1BFE0445-AB7A-4093-B581-4D1860CA7BC3}">
      <dsp:nvSpPr>
        <dsp:cNvPr id="0" name=""/>
        <dsp:cNvSpPr/>
      </dsp:nvSpPr>
      <dsp:spPr>
        <a:xfrm rot="5400000">
          <a:off x="4148520" y="-1996369"/>
          <a:ext cx="878530" cy="7283351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D37BA-D808-4395-A453-670034A01FB0}">
      <dsp:nvSpPr>
        <dsp:cNvPr id="0" name=""/>
        <dsp:cNvSpPr/>
      </dsp:nvSpPr>
      <dsp:spPr>
        <a:xfrm rot="5400000">
          <a:off x="-202737" y="2614673"/>
          <a:ext cx="1351584" cy="946109"/>
        </a:xfrm>
        <a:prstGeom prst="chevron">
          <a:avLst/>
        </a:prstGeom>
        <a:solidFill>
          <a:srgbClr val="AF2727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3</a:t>
          </a:r>
          <a:r>
            <a:rPr lang="ko-KR" altLang="en-US" sz="1800" kern="1200" dirty="0"/>
            <a:t>주차</a:t>
          </a:r>
          <a:endParaRPr lang="ko-KR" sz="1800" kern="1200" dirty="0"/>
        </a:p>
      </dsp:txBody>
      <dsp:txXfrm rot="-5400000">
        <a:off x="1" y="2884991"/>
        <a:ext cx="946109" cy="405475"/>
      </dsp:txXfrm>
    </dsp:sp>
    <dsp:sp modelId="{95306D49-82E1-4100-AE04-AB4605988C1F}">
      <dsp:nvSpPr>
        <dsp:cNvPr id="0" name=""/>
        <dsp:cNvSpPr/>
      </dsp:nvSpPr>
      <dsp:spPr>
        <a:xfrm rot="5400000">
          <a:off x="4148520" y="-790475"/>
          <a:ext cx="878530" cy="7283351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52625-EE3F-4841-A65A-68DBE7448780}">
      <dsp:nvSpPr>
        <dsp:cNvPr id="0" name=""/>
        <dsp:cNvSpPr/>
      </dsp:nvSpPr>
      <dsp:spPr>
        <a:xfrm rot="5400000">
          <a:off x="-202737" y="3820567"/>
          <a:ext cx="1351584" cy="946109"/>
        </a:xfrm>
        <a:prstGeom prst="chevron">
          <a:avLst/>
        </a:prstGeom>
        <a:solidFill>
          <a:srgbClr val="650318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4</a:t>
          </a:r>
          <a:r>
            <a:rPr lang="ko-KR" altLang="en-US" sz="1800" kern="1200" dirty="0"/>
            <a:t>주차</a:t>
          </a:r>
          <a:endParaRPr lang="ko-KR" sz="1800" kern="1200" dirty="0"/>
        </a:p>
      </dsp:txBody>
      <dsp:txXfrm rot="-5400000">
        <a:off x="1" y="4090885"/>
        <a:ext cx="946109" cy="405475"/>
      </dsp:txXfrm>
    </dsp:sp>
    <dsp:sp modelId="{815C0EBC-7F25-426E-BDC7-C6B42A9696B6}">
      <dsp:nvSpPr>
        <dsp:cNvPr id="0" name=""/>
        <dsp:cNvSpPr/>
      </dsp:nvSpPr>
      <dsp:spPr>
        <a:xfrm rot="5400000">
          <a:off x="4148520" y="415418"/>
          <a:ext cx="878530" cy="7283351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70DD5-5C5A-4D57-A2B4-DD431E33B62A}">
      <dsp:nvSpPr>
        <dsp:cNvPr id="0" name=""/>
        <dsp:cNvSpPr/>
      </dsp:nvSpPr>
      <dsp:spPr>
        <a:xfrm>
          <a:off x="4" y="0"/>
          <a:ext cx="8852864" cy="293307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18449-6C0D-44CE-B249-DF4FCC3A2B4C}">
      <dsp:nvSpPr>
        <dsp:cNvPr id="0" name=""/>
        <dsp:cNvSpPr/>
      </dsp:nvSpPr>
      <dsp:spPr>
        <a:xfrm>
          <a:off x="847343" y="879923"/>
          <a:ext cx="1287003" cy="1173231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30</a:t>
          </a:r>
          <a:r>
            <a:rPr lang="ko-KR" sz="1400" kern="1200" dirty="0">
              <a:solidFill>
                <a:schemeClr val="tx1"/>
              </a:solidFill>
            </a:rPr>
            <a:t>여종의 </a:t>
          </a:r>
          <a:endParaRPr lang="en-US" altLang="ko-KR" sz="1400" kern="1200" dirty="0">
            <a:solidFill>
              <a:schemeClr val="tx1"/>
            </a:solidFill>
          </a:endParaRPr>
        </a:p>
        <a:p>
          <a:pPr marL="0" lvl="0" indent="0" algn="ctr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Wine image Data</a:t>
          </a:r>
          <a:endParaRPr lang="ko-KR" sz="1400" kern="1200" dirty="0">
            <a:solidFill>
              <a:schemeClr val="tx1"/>
            </a:solidFill>
          </a:endParaRPr>
        </a:p>
      </dsp:txBody>
      <dsp:txXfrm>
        <a:off x="904615" y="937195"/>
        <a:ext cx="1172459" cy="1058687"/>
      </dsp:txXfrm>
    </dsp:sp>
    <dsp:sp modelId="{DE54760C-9717-4D40-9BE3-D7692B533371}">
      <dsp:nvSpPr>
        <dsp:cNvPr id="0" name=""/>
        <dsp:cNvSpPr/>
      </dsp:nvSpPr>
      <dsp:spPr>
        <a:xfrm>
          <a:off x="2335567" y="879923"/>
          <a:ext cx="1287003" cy="1173231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Learning System(inception)</a:t>
          </a:r>
          <a:endParaRPr lang="ko-KR" sz="1400" kern="1200">
            <a:solidFill>
              <a:schemeClr val="tx1"/>
            </a:solidFill>
          </a:endParaRPr>
        </a:p>
      </dsp:txBody>
      <dsp:txXfrm>
        <a:off x="2392839" y="937195"/>
        <a:ext cx="1172459" cy="1058687"/>
      </dsp:txXfrm>
    </dsp:sp>
    <dsp:sp modelId="{1C881D98-BB00-4E8E-9C8D-F97B98C1FE91}">
      <dsp:nvSpPr>
        <dsp:cNvPr id="0" name=""/>
        <dsp:cNvSpPr/>
      </dsp:nvSpPr>
      <dsp:spPr>
        <a:xfrm>
          <a:off x="3823792" y="879923"/>
          <a:ext cx="1287003" cy="1173231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</a:rPr>
            <a:t>예측률 도출</a:t>
          </a:r>
        </a:p>
      </dsp:txBody>
      <dsp:txXfrm>
        <a:off x="3881064" y="937195"/>
        <a:ext cx="1172459" cy="1058687"/>
      </dsp:txXfrm>
    </dsp:sp>
    <dsp:sp modelId="{AD6DCB4C-B58E-4CC0-87BA-69BE96D41E2F}">
      <dsp:nvSpPr>
        <dsp:cNvPr id="0" name=""/>
        <dsp:cNvSpPr/>
      </dsp:nvSpPr>
      <dsp:spPr>
        <a:xfrm>
          <a:off x="5312017" y="879923"/>
          <a:ext cx="1287003" cy="1173231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</a:rPr>
            <a:t>사용자가 원하는 이미지 입력</a:t>
          </a:r>
        </a:p>
      </dsp:txBody>
      <dsp:txXfrm>
        <a:off x="5369289" y="937195"/>
        <a:ext cx="1172459" cy="1058687"/>
      </dsp:txXfrm>
    </dsp:sp>
    <dsp:sp modelId="{80E1D973-048B-4BBC-9281-9B5D752E0A1D}">
      <dsp:nvSpPr>
        <dsp:cNvPr id="0" name=""/>
        <dsp:cNvSpPr/>
      </dsp:nvSpPr>
      <dsp:spPr>
        <a:xfrm>
          <a:off x="6800242" y="879923"/>
          <a:ext cx="1287003" cy="1173231"/>
        </a:xfrm>
        <a:prstGeom prst="roundRect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</a:rPr>
            <a:t>이미지에 대한 정보 제공</a:t>
          </a:r>
        </a:p>
      </dsp:txBody>
      <dsp:txXfrm>
        <a:off x="6857514" y="937195"/>
        <a:ext cx="1172459" cy="10586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D46E5-3355-46FD-A92B-C4A25A783D58}">
      <dsp:nvSpPr>
        <dsp:cNvPr id="0" name=""/>
        <dsp:cNvSpPr/>
      </dsp:nvSpPr>
      <dsp:spPr>
        <a:xfrm>
          <a:off x="7955" y="0"/>
          <a:ext cx="8145436" cy="737613"/>
        </a:xfrm>
        <a:prstGeom prst="round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Software</a:t>
          </a:r>
          <a:endParaRPr lang="ko-KR" sz="2700" kern="1200"/>
        </a:p>
      </dsp:txBody>
      <dsp:txXfrm>
        <a:off x="43962" y="36007"/>
        <a:ext cx="8073422" cy="665599"/>
      </dsp:txXfrm>
    </dsp:sp>
    <dsp:sp modelId="{E01BF5AD-E504-48B3-939A-DB83254F1730}">
      <dsp:nvSpPr>
        <dsp:cNvPr id="0" name=""/>
        <dsp:cNvSpPr/>
      </dsp:nvSpPr>
      <dsp:spPr>
        <a:xfrm rot="5400000">
          <a:off x="5249261" y="-1464517"/>
          <a:ext cx="590091" cy="5218170"/>
        </a:xfrm>
        <a:prstGeom prst="round2SameRect">
          <a:avLst/>
        </a:prstGeom>
        <a:solidFill>
          <a:schemeClr val="bg2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Window10 pro</a:t>
          </a:r>
          <a:endParaRPr lang="ko-KR" altLang="en-US" sz="1800" kern="1200" dirty="0"/>
        </a:p>
      </dsp:txBody>
      <dsp:txXfrm rot="-5400000">
        <a:off x="2935222" y="878328"/>
        <a:ext cx="5189364" cy="532479"/>
      </dsp:txXfrm>
    </dsp:sp>
    <dsp:sp modelId="{9500CBB2-1ECF-49BE-A89B-A6585826494C}">
      <dsp:nvSpPr>
        <dsp:cNvPr id="0" name=""/>
        <dsp:cNvSpPr/>
      </dsp:nvSpPr>
      <dsp:spPr>
        <a:xfrm>
          <a:off x="0" y="775761"/>
          <a:ext cx="2935221" cy="737613"/>
        </a:xfrm>
        <a:prstGeom prst="round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OS</a:t>
          </a:r>
          <a:endParaRPr lang="ko-KR" sz="2700" kern="1200" dirty="0"/>
        </a:p>
      </dsp:txBody>
      <dsp:txXfrm>
        <a:off x="36007" y="811768"/>
        <a:ext cx="2863207" cy="665599"/>
      </dsp:txXfrm>
    </dsp:sp>
    <dsp:sp modelId="{623D965A-9556-40C2-A428-C5F59FA12D74}">
      <dsp:nvSpPr>
        <dsp:cNvPr id="0" name=""/>
        <dsp:cNvSpPr/>
      </dsp:nvSpPr>
      <dsp:spPr>
        <a:xfrm rot="5400000">
          <a:off x="5249261" y="-690022"/>
          <a:ext cx="590091" cy="5218170"/>
        </a:xfrm>
        <a:prstGeom prst="round2SameRect">
          <a:avLst/>
        </a:prstGeom>
        <a:solidFill>
          <a:schemeClr val="bg2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Inception</a:t>
          </a:r>
          <a:endParaRPr lang="ko-KR" altLang="en-US" sz="1800" kern="1200" dirty="0"/>
        </a:p>
      </dsp:txBody>
      <dsp:txXfrm rot="-5400000">
        <a:off x="2935222" y="1652823"/>
        <a:ext cx="5189364" cy="532479"/>
      </dsp:txXfrm>
    </dsp:sp>
    <dsp:sp modelId="{E33609CC-844D-4C75-8492-E3141B9B996B}">
      <dsp:nvSpPr>
        <dsp:cNvPr id="0" name=""/>
        <dsp:cNvSpPr/>
      </dsp:nvSpPr>
      <dsp:spPr>
        <a:xfrm>
          <a:off x="0" y="1550255"/>
          <a:ext cx="2935221" cy="737613"/>
        </a:xfrm>
        <a:prstGeom prst="round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Learning</a:t>
          </a:r>
          <a:r>
            <a:rPr lang="ko-KR" sz="2700" kern="1200"/>
            <a:t> </a:t>
          </a:r>
          <a:r>
            <a:rPr lang="en-US" sz="2700" kern="1200"/>
            <a:t>Model</a:t>
          </a:r>
          <a:endParaRPr lang="ko-KR" sz="2700" kern="1200" dirty="0"/>
        </a:p>
      </dsp:txBody>
      <dsp:txXfrm>
        <a:off x="36007" y="1586262"/>
        <a:ext cx="2863207" cy="665599"/>
      </dsp:txXfrm>
    </dsp:sp>
    <dsp:sp modelId="{07A817B3-515E-4281-B592-1742044E5E12}">
      <dsp:nvSpPr>
        <dsp:cNvPr id="0" name=""/>
        <dsp:cNvSpPr/>
      </dsp:nvSpPr>
      <dsp:spPr>
        <a:xfrm rot="5400000">
          <a:off x="5249261" y="84471"/>
          <a:ext cx="590091" cy="5218170"/>
        </a:xfrm>
        <a:prstGeom prst="round2SameRect">
          <a:avLst/>
        </a:prstGeom>
        <a:solidFill>
          <a:schemeClr val="bg2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 err="1"/>
            <a:t>Pycham</a:t>
          </a:r>
          <a:r>
            <a:rPr lang="en-US" altLang="ko-KR" sz="1800" kern="1200" dirty="0"/>
            <a:t>(2018.3.5)</a:t>
          </a:r>
          <a:endParaRPr lang="ko-KR" altLang="en-US" sz="1800" kern="1200" dirty="0"/>
        </a:p>
      </dsp:txBody>
      <dsp:txXfrm rot="-5400000">
        <a:off x="2935222" y="2427316"/>
        <a:ext cx="5189364" cy="532479"/>
      </dsp:txXfrm>
    </dsp:sp>
    <dsp:sp modelId="{3170613A-62EA-4676-9DEF-E5A543F60001}">
      <dsp:nvSpPr>
        <dsp:cNvPr id="0" name=""/>
        <dsp:cNvSpPr/>
      </dsp:nvSpPr>
      <dsp:spPr>
        <a:xfrm>
          <a:off x="0" y="2324750"/>
          <a:ext cx="2935221" cy="737613"/>
        </a:xfrm>
        <a:prstGeom prst="round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개발</a:t>
          </a:r>
          <a:r>
            <a:rPr lang="en-US" sz="2700" kern="1200"/>
            <a:t> </a:t>
          </a:r>
          <a:r>
            <a:rPr lang="ko-KR" sz="2700" kern="1200"/>
            <a:t>툴</a:t>
          </a:r>
        </a:p>
      </dsp:txBody>
      <dsp:txXfrm>
        <a:off x="36007" y="2360757"/>
        <a:ext cx="2863207" cy="665599"/>
      </dsp:txXfrm>
    </dsp:sp>
    <dsp:sp modelId="{2A0257B5-05B8-4707-9BD9-2218E787F721}">
      <dsp:nvSpPr>
        <dsp:cNvPr id="0" name=""/>
        <dsp:cNvSpPr/>
      </dsp:nvSpPr>
      <dsp:spPr>
        <a:xfrm rot="5400000">
          <a:off x="5249261" y="858966"/>
          <a:ext cx="590091" cy="5218170"/>
        </a:xfrm>
        <a:prstGeom prst="round2SameRect">
          <a:avLst/>
        </a:prstGeom>
        <a:solidFill>
          <a:schemeClr val="bg2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Python3.6, SQLite</a:t>
          </a:r>
          <a:endParaRPr lang="ko-KR" altLang="en-US" sz="1800" kern="1200" dirty="0"/>
        </a:p>
      </dsp:txBody>
      <dsp:txXfrm rot="-5400000">
        <a:off x="2935222" y="3201811"/>
        <a:ext cx="5189364" cy="532479"/>
      </dsp:txXfrm>
    </dsp:sp>
    <dsp:sp modelId="{C97EE59C-C222-4A18-B64D-B4E92BDE1774}">
      <dsp:nvSpPr>
        <dsp:cNvPr id="0" name=""/>
        <dsp:cNvSpPr/>
      </dsp:nvSpPr>
      <dsp:spPr>
        <a:xfrm>
          <a:off x="0" y="3099244"/>
          <a:ext cx="2935221" cy="737613"/>
        </a:xfrm>
        <a:prstGeom prst="round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/>
            <a:t>개발 언어</a:t>
          </a:r>
        </a:p>
      </dsp:txBody>
      <dsp:txXfrm>
        <a:off x="36007" y="3135251"/>
        <a:ext cx="2863207" cy="665599"/>
      </dsp:txXfrm>
    </dsp:sp>
    <dsp:sp modelId="{300F3C78-4225-4351-A46A-7F4E48C43961}">
      <dsp:nvSpPr>
        <dsp:cNvPr id="0" name=""/>
        <dsp:cNvSpPr/>
      </dsp:nvSpPr>
      <dsp:spPr>
        <a:xfrm rot="5400000">
          <a:off x="5249261" y="1633460"/>
          <a:ext cx="590091" cy="5218170"/>
        </a:xfrm>
        <a:prstGeom prst="round2SameRect">
          <a:avLst/>
        </a:prstGeom>
        <a:solidFill>
          <a:schemeClr val="bg2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Pandas, </a:t>
          </a:r>
          <a:r>
            <a:rPr lang="en-US" altLang="ko-KR" sz="1800" kern="1200" dirty="0" err="1"/>
            <a:t>tensorflow</a:t>
          </a:r>
          <a:r>
            <a:rPr lang="en-US" altLang="ko-KR" sz="1800" kern="1200" dirty="0"/>
            <a:t>, </a:t>
          </a:r>
          <a:r>
            <a:rPr lang="en-US" altLang="ko-KR" sz="1800" kern="1200" dirty="0" err="1"/>
            <a:t>tkinter</a:t>
          </a:r>
          <a:r>
            <a:rPr lang="en-US" altLang="ko-KR" sz="1800" kern="1200" dirty="0"/>
            <a:t>, </a:t>
          </a:r>
          <a:r>
            <a:rPr lang="en-US" altLang="ko-KR" sz="1800" kern="1200" dirty="0" err="1"/>
            <a:t>icrwaler</a:t>
          </a:r>
          <a:r>
            <a:rPr lang="en-US" altLang="ko-KR" sz="1800" kern="1200" dirty="0"/>
            <a:t>, Data baes</a:t>
          </a:r>
          <a:endParaRPr lang="ko-KR" altLang="en-US" sz="1800" kern="1200" dirty="0"/>
        </a:p>
      </dsp:txBody>
      <dsp:txXfrm rot="-5400000">
        <a:off x="2935222" y="3976305"/>
        <a:ext cx="5189364" cy="532479"/>
      </dsp:txXfrm>
    </dsp:sp>
    <dsp:sp modelId="{05E92C79-4DFB-4FF3-802F-7F7FEEC30F40}">
      <dsp:nvSpPr>
        <dsp:cNvPr id="0" name=""/>
        <dsp:cNvSpPr/>
      </dsp:nvSpPr>
      <dsp:spPr>
        <a:xfrm>
          <a:off x="0" y="3873739"/>
          <a:ext cx="2935221" cy="737613"/>
        </a:xfrm>
        <a:prstGeom prst="round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주요 모듈</a:t>
          </a:r>
        </a:p>
      </dsp:txBody>
      <dsp:txXfrm>
        <a:off x="36007" y="3909746"/>
        <a:ext cx="2863207" cy="6655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09D84-B159-471C-99EC-F38DCA9E8044}">
      <dsp:nvSpPr>
        <dsp:cNvPr id="0" name=""/>
        <dsp:cNvSpPr/>
      </dsp:nvSpPr>
      <dsp:spPr>
        <a:xfrm>
          <a:off x="995185" y="367"/>
          <a:ext cx="1196712" cy="1196712"/>
        </a:xfrm>
        <a:prstGeom prst="ellipse">
          <a:avLst/>
        </a:prstGeom>
        <a:solidFill>
          <a:srgbClr val="86701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일</a:t>
          </a:r>
          <a:r>
            <a:rPr lang="ko-KR" sz="1200" kern="1200" dirty="0"/>
            <a:t>반소비자</a:t>
          </a:r>
        </a:p>
      </dsp:txBody>
      <dsp:txXfrm>
        <a:off x="1170439" y="175621"/>
        <a:ext cx="846204" cy="846204"/>
      </dsp:txXfrm>
    </dsp:sp>
    <dsp:sp modelId="{221F0D60-7621-4124-B1BE-8ABF59E2DCB8}">
      <dsp:nvSpPr>
        <dsp:cNvPr id="0" name=""/>
        <dsp:cNvSpPr/>
      </dsp:nvSpPr>
      <dsp:spPr>
        <a:xfrm rot="3600000">
          <a:off x="1879255" y="1166320"/>
          <a:ext cx="317162" cy="4038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kern="1200"/>
        </a:p>
      </dsp:txBody>
      <dsp:txXfrm>
        <a:off x="1903042" y="1205897"/>
        <a:ext cx="222013" cy="242334"/>
      </dsp:txXfrm>
    </dsp:sp>
    <dsp:sp modelId="{15EF255E-BD06-43D2-BE8A-72F25135BB04}">
      <dsp:nvSpPr>
        <dsp:cNvPr id="0" name=""/>
        <dsp:cNvSpPr/>
      </dsp:nvSpPr>
      <dsp:spPr>
        <a:xfrm>
          <a:off x="1892751" y="1554997"/>
          <a:ext cx="1196712" cy="1196712"/>
        </a:xfrm>
        <a:prstGeom prst="ellipse">
          <a:avLst/>
        </a:prstGeom>
        <a:solidFill>
          <a:srgbClr val="65031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기업 회원</a:t>
          </a:r>
          <a:endParaRPr lang="ko-KR" sz="1200" kern="1200" dirty="0"/>
        </a:p>
      </dsp:txBody>
      <dsp:txXfrm>
        <a:off x="2068005" y="1730251"/>
        <a:ext cx="846204" cy="846204"/>
      </dsp:txXfrm>
    </dsp:sp>
    <dsp:sp modelId="{313AE7B1-A2E0-4EAD-9509-5A149141B7A7}">
      <dsp:nvSpPr>
        <dsp:cNvPr id="0" name=""/>
        <dsp:cNvSpPr/>
      </dsp:nvSpPr>
      <dsp:spPr>
        <a:xfrm rot="10800000">
          <a:off x="1443937" y="1951408"/>
          <a:ext cx="317162" cy="4038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kern="1200"/>
        </a:p>
      </dsp:txBody>
      <dsp:txXfrm rot="10800000">
        <a:off x="1539086" y="2032186"/>
        <a:ext cx="222013" cy="242334"/>
      </dsp:txXfrm>
    </dsp:sp>
    <dsp:sp modelId="{3F359415-6272-4F6F-AD3A-B9DB568880CB}">
      <dsp:nvSpPr>
        <dsp:cNvPr id="0" name=""/>
        <dsp:cNvSpPr/>
      </dsp:nvSpPr>
      <dsp:spPr>
        <a:xfrm>
          <a:off x="97619" y="1554997"/>
          <a:ext cx="1196712" cy="1196712"/>
        </a:xfrm>
        <a:prstGeom prst="ellipse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서비스 제공</a:t>
          </a:r>
          <a:endParaRPr lang="ko-KR" sz="1200" kern="1200" dirty="0"/>
        </a:p>
      </dsp:txBody>
      <dsp:txXfrm>
        <a:off x="272873" y="1730251"/>
        <a:ext cx="846204" cy="846204"/>
      </dsp:txXfrm>
    </dsp:sp>
    <dsp:sp modelId="{4B19C905-4D16-4864-8D18-49C96FF9EB76}">
      <dsp:nvSpPr>
        <dsp:cNvPr id="0" name=""/>
        <dsp:cNvSpPr/>
      </dsp:nvSpPr>
      <dsp:spPr>
        <a:xfrm rot="18000000">
          <a:off x="981689" y="1181867"/>
          <a:ext cx="317162" cy="4038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000" kern="1200"/>
        </a:p>
      </dsp:txBody>
      <dsp:txXfrm>
        <a:off x="1005476" y="1303846"/>
        <a:ext cx="222013" cy="2423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D5664-4607-45D9-B38B-942549680B00}">
      <dsp:nvSpPr>
        <dsp:cNvPr id="0" name=""/>
        <dsp:cNvSpPr/>
      </dsp:nvSpPr>
      <dsp:spPr>
        <a:xfrm>
          <a:off x="572316" y="677345"/>
          <a:ext cx="1631604" cy="1631885"/>
        </a:xfrm>
        <a:prstGeom prst="ellipse">
          <a:avLst/>
        </a:prstGeom>
        <a:gradFill flip="none" rotWithShape="1">
          <a:gsLst>
            <a:gs pos="17000">
              <a:srgbClr val="FFC000"/>
            </a:gs>
            <a:gs pos="0">
              <a:srgbClr val="C00000"/>
            </a:gs>
            <a:gs pos="34000">
              <a:srgbClr val="FFFF00"/>
            </a:gs>
            <a:gs pos="53000">
              <a:srgbClr val="00B050"/>
            </a:gs>
            <a:gs pos="100000">
              <a:srgbClr val="7030A0"/>
            </a:gs>
            <a:gs pos="86000">
              <a:srgbClr val="002060"/>
            </a:gs>
            <a:gs pos="70000">
              <a:srgbClr val="0070C0"/>
            </a:gs>
          </a:gsLst>
          <a:lin ang="0" scaled="0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 dirty="0"/>
            <a:t>정보</a:t>
          </a:r>
          <a:br>
            <a:rPr lang="en-US" altLang="ko-KR" sz="2000" kern="1200" dirty="0"/>
          </a:br>
          <a:r>
            <a:rPr lang="en-US" altLang="ko-KR" sz="2000" kern="1200" dirty="0"/>
            <a:t>(</a:t>
          </a:r>
          <a:r>
            <a:rPr lang="ko-KR" altLang="en-US" sz="2000" kern="1200" dirty="0"/>
            <a:t>다형성</a:t>
          </a:r>
          <a:r>
            <a:rPr lang="en-US" altLang="ko-KR" sz="2000" kern="1200" dirty="0"/>
            <a:t>)</a:t>
          </a:r>
          <a:endParaRPr lang="ko-KR" sz="2000" kern="1200" dirty="0"/>
        </a:p>
      </dsp:txBody>
      <dsp:txXfrm>
        <a:off x="811259" y="916329"/>
        <a:ext cx="1153718" cy="1153917"/>
      </dsp:txXfrm>
    </dsp:sp>
    <dsp:sp modelId="{A4500252-BDE7-4463-9FBA-5AF61DFAE916}">
      <dsp:nvSpPr>
        <dsp:cNvPr id="0" name=""/>
        <dsp:cNvSpPr/>
      </dsp:nvSpPr>
      <dsp:spPr>
        <a:xfrm>
          <a:off x="1074014" y="2187919"/>
          <a:ext cx="131532" cy="131519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AEB47A-890D-4960-A317-76666D17E089}">
      <dsp:nvSpPr>
        <dsp:cNvPr id="0" name=""/>
        <dsp:cNvSpPr/>
      </dsp:nvSpPr>
      <dsp:spPr>
        <a:xfrm>
          <a:off x="2309013" y="1339606"/>
          <a:ext cx="131532" cy="131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910C8C-5C92-4B7F-B6B3-A89112B209CE}">
      <dsp:nvSpPr>
        <dsp:cNvPr id="0" name=""/>
        <dsp:cNvSpPr/>
      </dsp:nvSpPr>
      <dsp:spPr>
        <a:xfrm>
          <a:off x="1680469" y="2327894"/>
          <a:ext cx="181401" cy="181677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65CED7-41FF-4ACF-981F-FD8BC5BA8797}">
      <dsp:nvSpPr>
        <dsp:cNvPr id="0" name=""/>
        <dsp:cNvSpPr/>
      </dsp:nvSpPr>
      <dsp:spPr>
        <a:xfrm>
          <a:off x="1110830" y="860772"/>
          <a:ext cx="131532" cy="131519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FE648F-6941-4537-8A4B-962332D4644A}">
      <dsp:nvSpPr>
        <dsp:cNvPr id="0" name=""/>
        <dsp:cNvSpPr/>
      </dsp:nvSpPr>
      <dsp:spPr>
        <a:xfrm>
          <a:off x="696820" y="1613434"/>
          <a:ext cx="131532" cy="131519"/>
        </a:xfrm>
        <a:prstGeom prst="ellipse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596128-D336-4DAD-995C-3931F4CABC2D}">
      <dsp:nvSpPr>
        <dsp:cNvPr id="0" name=""/>
        <dsp:cNvSpPr/>
      </dsp:nvSpPr>
      <dsp:spPr>
        <a:xfrm>
          <a:off x="62252" y="971878"/>
          <a:ext cx="663352" cy="663427"/>
        </a:xfrm>
        <a:prstGeom prst="ellipse">
          <a:avLst/>
        </a:prstGeom>
        <a:solidFill>
          <a:srgbClr val="65031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와인</a:t>
          </a:r>
          <a:endParaRPr lang="en-US" altLang="ko-KR" sz="900" kern="1200" dirty="0"/>
        </a:p>
      </dsp:txBody>
      <dsp:txXfrm>
        <a:off x="159398" y="1069035"/>
        <a:ext cx="469060" cy="469113"/>
      </dsp:txXfrm>
    </dsp:sp>
    <dsp:sp modelId="{61CAD359-BA4A-4A12-A264-91AD22D71C1D}">
      <dsp:nvSpPr>
        <dsp:cNvPr id="0" name=""/>
        <dsp:cNvSpPr/>
      </dsp:nvSpPr>
      <dsp:spPr>
        <a:xfrm>
          <a:off x="1320010" y="866604"/>
          <a:ext cx="181401" cy="181677"/>
        </a:xfrm>
        <a:prstGeom prst="ellipse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C59FAC-B139-475B-BB5D-15064AE97901}">
      <dsp:nvSpPr>
        <dsp:cNvPr id="0" name=""/>
        <dsp:cNvSpPr/>
      </dsp:nvSpPr>
      <dsp:spPr>
        <a:xfrm>
          <a:off x="124838" y="1829522"/>
          <a:ext cx="327994" cy="328068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D1A009-7FFE-47AA-AF3A-A9B3D8783D8A}">
      <dsp:nvSpPr>
        <dsp:cNvPr id="0" name=""/>
        <dsp:cNvSpPr/>
      </dsp:nvSpPr>
      <dsp:spPr>
        <a:xfrm>
          <a:off x="2371600" y="659848"/>
          <a:ext cx="663352" cy="663427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장난감</a:t>
          </a:r>
          <a:endParaRPr lang="en-US" altLang="ko-KR" sz="900" kern="1200" dirty="0"/>
        </a:p>
      </dsp:txBody>
      <dsp:txXfrm>
        <a:off x="2468746" y="757005"/>
        <a:ext cx="469060" cy="469113"/>
      </dsp:txXfrm>
    </dsp:sp>
    <dsp:sp modelId="{54A1C000-434B-4142-8F80-393C34DCB20A}">
      <dsp:nvSpPr>
        <dsp:cNvPr id="0" name=""/>
        <dsp:cNvSpPr/>
      </dsp:nvSpPr>
      <dsp:spPr>
        <a:xfrm>
          <a:off x="2075401" y="1117686"/>
          <a:ext cx="181401" cy="181677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507236-03CD-4B93-943F-A96CA925576F}">
      <dsp:nvSpPr>
        <dsp:cNvPr id="0" name=""/>
        <dsp:cNvSpPr/>
      </dsp:nvSpPr>
      <dsp:spPr>
        <a:xfrm>
          <a:off x="0" y="2219996"/>
          <a:ext cx="131532" cy="131519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BDE3C3-49EF-417A-A38D-7CC66E6FBE69}">
      <dsp:nvSpPr>
        <dsp:cNvPr id="0" name=""/>
        <dsp:cNvSpPr/>
      </dsp:nvSpPr>
      <dsp:spPr>
        <a:xfrm>
          <a:off x="1310638" y="2032779"/>
          <a:ext cx="131532" cy="131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7898A0-B301-4106-BFCA-5BEB389A2B70}">
      <dsp:nvSpPr>
        <dsp:cNvPr id="0" name=""/>
        <dsp:cNvSpPr/>
      </dsp:nvSpPr>
      <dsp:spPr>
        <a:xfrm>
          <a:off x="2159747" y="2432229"/>
          <a:ext cx="663352" cy="663427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에디션</a:t>
          </a:r>
          <a:endParaRPr lang="en-US" altLang="ko-KR" sz="900" kern="1200" dirty="0"/>
        </a:p>
      </dsp:txBody>
      <dsp:txXfrm>
        <a:off x="2256893" y="2529386"/>
        <a:ext cx="469060" cy="469113"/>
      </dsp:txXfrm>
    </dsp:sp>
    <dsp:sp modelId="{821EFB48-1E6F-4AE8-884B-7E23FDF7C2A9}">
      <dsp:nvSpPr>
        <dsp:cNvPr id="0" name=""/>
        <dsp:cNvSpPr/>
      </dsp:nvSpPr>
      <dsp:spPr>
        <a:xfrm>
          <a:off x="2496439" y="1783155"/>
          <a:ext cx="131532" cy="131519"/>
        </a:xfrm>
        <a:prstGeom prst="ellipse">
          <a:avLst/>
        </a:prstGeom>
        <a:solidFill>
          <a:schemeClr val="bg1">
            <a:lumMod val="6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EF3DA3-EFC6-46B0-AEF6-DBC65D32F19F}">
      <dsp:nvSpPr>
        <dsp:cNvPr id="0" name=""/>
        <dsp:cNvSpPr/>
      </dsp:nvSpPr>
      <dsp:spPr>
        <a:xfrm>
          <a:off x="779488" y="2373970"/>
          <a:ext cx="663352" cy="663427"/>
        </a:xfrm>
        <a:prstGeom prst="ellipse">
          <a:avLst/>
        </a:prstGeom>
        <a:solidFill>
          <a:schemeClr val="bg2">
            <a:lumMod val="2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유적 정보</a:t>
          </a:r>
          <a:endParaRPr lang="en-US" altLang="ko-KR" sz="900" kern="1200" dirty="0"/>
        </a:p>
      </dsp:txBody>
      <dsp:txXfrm>
        <a:off x="876634" y="2471127"/>
        <a:ext cx="469060" cy="469113"/>
      </dsp:txXfrm>
    </dsp:sp>
    <dsp:sp modelId="{6CFFF932-49D1-46EB-8CCB-D5A325717A3A}">
      <dsp:nvSpPr>
        <dsp:cNvPr id="0" name=""/>
        <dsp:cNvSpPr/>
      </dsp:nvSpPr>
      <dsp:spPr>
        <a:xfrm>
          <a:off x="1371886" y="2351515"/>
          <a:ext cx="131532" cy="1315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50CBD4-379C-468C-90B9-739B804D9C7D}">
      <dsp:nvSpPr>
        <dsp:cNvPr id="0" name=""/>
        <dsp:cNvSpPr/>
      </dsp:nvSpPr>
      <dsp:spPr>
        <a:xfrm>
          <a:off x="1412049" y="121233"/>
          <a:ext cx="663352" cy="6634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컴퓨터</a:t>
          </a:r>
          <a:endParaRPr lang="en-US" altLang="ko-KR" sz="900" kern="1200" dirty="0"/>
        </a:p>
      </dsp:txBody>
      <dsp:txXfrm>
        <a:off x="1509195" y="218390"/>
        <a:ext cx="469060" cy="469113"/>
      </dsp:txXfrm>
    </dsp:sp>
    <dsp:sp modelId="{93A9B0A7-7D29-4494-8ED9-67D4E386538E}">
      <dsp:nvSpPr>
        <dsp:cNvPr id="0" name=""/>
        <dsp:cNvSpPr/>
      </dsp:nvSpPr>
      <dsp:spPr>
        <a:xfrm>
          <a:off x="594071" y="840359"/>
          <a:ext cx="131532" cy="131519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313935-0ACC-4CC2-B96D-DCE495A04815}">
      <dsp:nvSpPr>
        <dsp:cNvPr id="0" name=""/>
        <dsp:cNvSpPr/>
      </dsp:nvSpPr>
      <dsp:spPr>
        <a:xfrm>
          <a:off x="2125604" y="284538"/>
          <a:ext cx="131532" cy="131519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41F4A-B250-49B7-B432-E51080763231}">
      <dsp:nvSpPr>
        <dsp:cNvPr id="0" name=""/>
        <dsp:cNvSpPr/>
      </dsp:nvSpPr>
      <dsp:spPr>
        <a:xfrm>
          <a:off x="550632" y="0"/>
          <a:ext cx="8015657" cy="500978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383CE-8580-4129-AAB1-CA0DC4008B1D}">
      <dsp:nvSpPr>
        <dsp:cNvPr id="0" name=""/>
        <dsp:cNvSpPr/>
      </dsp:nvSpPr>
      <dsp:spPr>
        <a:xfrm>
          <a:off x="1340174" y="3725276"/>
          <a:ext cx="184360" cy="1843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8F0A3-A185-4220-BD5A-B351BB002133}">
      <dsp:nvSpPr>
        <dsp:cNvPr id="0" name=""/>
        <dsp:cNvSpPr/>
      </dsp:nvSpPr>
      <dsp:spPr>
        <a:xfrm>
          <a:off x="1474064" y="3684297"/>
          <a:ext cx="1747284" cy="1192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89" tIns="0" rIns="0" bIns="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Recommendation Algorithm </a:t>
          </a:r>
          <a:r>
            <a:rPr lang="ko-KR" altLang="en-US" sz="1300" kern="1200" dirty="0"/>
            <a:t>개선</a:t>
          </a:r>
          <a:endParaRPr lang="en-US" altLang="ko-KR" sz="1300" kern="1200" dirty="0"/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(</a:t>
          </a:r>
          <a:r>
            <a:rPr lang="ko-KR" altLang="en-US" sz="1300" kern="1200" dirty="0"/>
            <a:t>지금은단순정보제공</a:t>
          </a:r>
          <a:r>
            <a:rPr lang="en-US" altLang="ko-KR" sz="1300" kern="1200" dirty="0"/>
            <a:t>)</a:t>
          </a:r>
          <a:endParaRPr lang="ko-KR" sz="1300" kern="1200" dirty="0"/>
        </a:p>
      </dsp:txBody>
      <dsp:txXfrm>
        <a:off x="1474064" y="3684297"/>
        <a:ext cx="1747284" cy="1192329"/>
      </dsp:txXfrm>
    </dsp:sp>
    <dsp:sp modelId="{1471528B-4A1D-417B-B4A8-DD035780AFFC}">
      <dsp:nvSpPr>
        <dsp:cNvPr id="0" name=""/>
        <dsp:cNvSpPr/>
      </dsp:nvSpPr>
      <dsp:spPr>
        <a:xfrm>
          <a:off x="2642719" y="2560000"/>
          <a:ext cx="320626" cy="3206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8E011-95BF-4E1F-95C0-57D200EED87F}">
      <dsp:nvSpPr>
        <dsp:cNvPr id="0" name=""/>
        <dsp:cNvSpPr/>
      </dsp:nvSpPr>
      <dsp:spPr>
        <a:xfrm>
          <a:off x="3042732" y="2507255"/>
          <a:ext cx="1683288" cy="2289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89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협업 필터링 </a:t>
          </a:r>
          <a:r>
            <a:rPr lang="en-US" altLang="ko-KR" sz="1300" kern="1200" dirty="0"/>
            <a:t>OR </a:t>
          </a:r>
          <a:r>
            <a:rPr lang="ko-KR" altLang="en-US" sz="1300" kern="1200" dirty="0"/>
            <a:t>컨텐츠 필터링</a:t>
          </a:r>
          <a:endParaRPr lang="ko-KR" sz="1300" kern="1200" dirty="0"/>
        </a:p>
      </dsp:txBody>
      <dsp:txXfrm>
        <a:off x="3042732" y="2507255"/>
        <a:ext cx="1683288" cy="2289472"/>
      </dsp:txXfrm>
    </dsp:sp>
    <dsp:sp modelId="{D0361665-7224-479D-BA15-2C63AD2C0753}">
      <dsp:nvSpPr>
        <dsp:cNvPr id="0" name=""/>
        <dsp:cNvSpPr/>
      </dsp:nvSpPr>
      <dsp:spPr>
        <a:xfrm>
          <a:off x="4305968" y="1701323"/>
          <a:ext cx="424829" cy="4248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BA347-9009-46DE-9A25-A2EA42BB02E8}">
      <dsp:nvSpPr>
        <dsp:cNvPr id="0" name=""/>
        <dsp:cNvSpPr/>
      </dsp:nvSpPr>
      <dsp:spPr>
        <a:xfrm>
          <a:off x="4766954" y="1736179"/>
          <a:ext cx="1683288" cy="3096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109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개인 맞춤화된 정보 제공</a:t>
          </a:r>
        </a:p>
      </dsp:txBody>
      <dsp:txXfrm>
        <a:off x="4766954" y="1736179"/>
        <a:ext cx="1683288" cy="3096047"/>
      </dsp:txXfrm>
    </dsp:sp>
    <dsp:sp modelId="{F0EA51F5-BEC5-42E2-BA02-D2A5A1238871}">
      <dsp:nvSpPr>
        <dsp:cNvPr id="0" name=""/>
        <dsp:cNvSpPr/>
      </dsp:nvSpPr>
      <dsp:spPr>
        <a:xfrm>
          <a:off x="6117506" y="1133213"/>
          <a:ext cx="569111" cy="569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8464D-F4DF-4CD1-9D74-EDA996BE9099}">
      <dsp:nvSpPr>
        <dsp:cNvPr id="0" name=""/>
        <dsp:cNvSpPr/>
      </dsp:nvSpPr>
      <dsp:spPr>
        <a:xfrm>
          <a:off x="6508631" y="1186946"/>
          <a:ext cx="1683288" cy="3592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56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핸드폰 </a:t>
          </a:r>
          <a:r>
            <a:rPr lang="en-US" altLang="ko-KR" sz="1300" kern="1200" dirty="0"/>
            <a:t>APP – real time </a:t>
          </a:r>
          <a:r>
            <a:rPr lang="ko-KR" altLang="en-US" sz="1300" kern="1200" dirty="0"/>
            <a:t>연동</a:t>
          </a:r>
          <a:endParaRPr lang="ko-KR" sz="1300" kern="1200" dirty="0"/>
        </a:p>
      </dsp:txBody>
      <dsp:txXfrm>
        <a:off x="6508631" y="1186946"/>
        <a:ext cx="1683288" cy="3592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50617-B1F6-4A44-B100-8D8AB0AF3AC7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FCF6A-093A-41B3-A5E6-3C4784AA5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39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27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2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43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0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6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84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5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476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31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2436C-8F23-4D45-BD12-4C4CDA845F00}" type="datetimeFigureOut">
              <a:rPr lang="ko-KR" altLang="en-US" smtClean="0"/>
              <a:t>2020. 11. 11.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1029A-93FE-4BF3-A299-05524ABFD5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72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2.jpe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3.jpe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4276" y="944214"/>
            <a:ext cx="8314497" cy="2475217"/>
          </a:xfrm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800" b="1" dirty="0" err="1">
                <a:ln w="12700">
                  <a:noFill/>
                  <a:prstDash val="solid"/>
                </a:ln>
                <a:solidFill>
                  <a:srgbClr val="65031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머신러닝</a:t>
            </a:r>
            <a:r>
              <a:rPr lang="ko-KR" altLang="en-US" sz="4800" b="1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기반 </a:t>
            </a:r>
            <a:r>
              <a:rPr lang="en-US" altLang="ko-KR" sz="4800" b="1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Wine Image </a:t>
            </a:r>
            <a:r>
              <a:rPr lang="en-US" altLang="ko-KR" sz="4800" b="1" dirty="0">
                <a:ln w="12700">
                  <a:noFill/>
                  <a:prstDash val="solid"/>
                </a:ln>
                <a:solidFill>
                  <a:srgbClr val="F4F85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Recognition</a:t>
            </a:r>
            <a:r>
              <a:rPr lang="en-US" altLang="ko-KR" sz="4800" b="1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&amp; </a:t>
            </a:r>
            <a:r>
              <a:rPr lang="en-US" altLang="ko-KR" sz="4800" b="1" dirty="0">
                <a:ln w="12700">
                  <a:noFill/>
                  <a:prstDash val="solid"/>
                </a:ln>
                <a:solidFill>
                  <a:srgbClr val="AF2727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Proposal</a:t>
            </a:r>
            <a:br>
              <a:rPr lang="en-US" altLang="ko-KR" sz="4800" b="1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altLang="ko-KR" sz="2700" b="1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(Inception</a:t>
            </a:r>
            <a:r>
              <a:rPr lang="ko-KR" altLang="en-US" sz="2700" b="1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을 활용한 와인추천 예측과 분석</a:t>
            </a:r>
            <a:r>
              <a:rPr lang="en-US" altLang="ko-KR" sz="2700" b="1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ko-KR" altLang="en-US" sz="2700" b="1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13369" y="5655371"/>
            <a:ext cx="2982153" cy="61622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by TEAM No.1</a:t>
            </a:r>
          </a:p>
        </p:txBody>
      </p:sp>
    </p:spTree>
    <p:extLst>
      <p:ext uri="{BB962C8B-B14F-4D97-AF65-F5344CB8AC3E}">
        <p14:creationId xmlns:p14="http://schemas.microsoft.com/office/powerpoint/2010/main" val="191833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5" y="1970552"/>
            <a:ext cx="7735380" cy="85737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029199" y="897835"/>
            <a:ext cx="3826566" cy="8348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Batch size 100</a:t>
            </a:r>
          </a:p>
          <a:p>
            <a:pPr algn="ctr"/>
            <a:r>
              <a:rPr lang="en-US" altLang="ko-KR" dirty="0"/>
              <a:t>Learning rate 0.01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3" y="3067475"/>
            <a:ext cx="7697275" cy="8287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5" y="4202949"/>
            <a:ext cx="7773485" cy="857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5" y="5361065"/>
            <a:ext cx="7783012" cy="866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0137" y="569153"/>
            <a:ext cx="189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LEARNING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9570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128591" y="1126435"/>
            <a:ext cx="3826566" cy="8348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GUI </a:t>
            </a:r>
          </a:p>
          <a:p>
            <a:pPr algn="ctr"/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128591" y="2782956"/>
            <a:ext cx="3826566" cy="2862470"/>
            <a:chOff x="5128591" y="2451652"/>
            <a:chExt cx="3826566" cy="319377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128591" y="2451652"/>
              <a:ext cx="3826566" cy="3193774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06887" y="2782956"/>
              <a:ext cx="32699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LOG IN</a:t>
              </a:r>
            </a:p>
            <a:p>
              <a:r>
                <a:rPr lang="en-US" altLang="ko-KR" dirty="0"/>
                <a:t>Import sqlite3</a:t>
              </a:r>
            </a:p>
            <a:p>
              <a:r>
                <a:rPr lang="en-US" altLang="ko-KR" dirty="0"/>
                <a:t>Import </a:t>
              </a:r>
              <a:r>
                <a:rPr lang="en-US" altLang="ko-KR" dirty="0" err="1"/>
                <a:t>messagebox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06887" y="4336773"/>
              <a:ext cx="3269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SQLite </a:t>
              </a:r>
              <a:r>
                <a:rPr lang="ko-KR" altLang="en-US" dirty="0"/>
                <a:t>사용</a:t>
              </a:r>
              <a:endParaRPr lang="en-US" altLang="ko-KR" dirty="0"/>
            </a:p>
            <a:p>
              <a:r>
                <a:rPr lang="en-US" altLang="ko-KR" dirty="0"/>
                <a:t>       -ID </a:t>
              </a:r>
              <a:r>
                <a:rPr lang="ko-KR" altLang="en-US" dirty="0"/>
                <a:t>중복</a:t>
              </a:r>
              <a:r>
                <a:rPr lang="en-US" altLang="ko-KR" dirty="0"/>
                <a:t>X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7" y="1203998"/>
            <a:ext cx="4059612" cy="5406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46652" y="549275"/>
            <a:ext cx="3111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Program Interface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4208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오른쪽 화살표 12"/>
          <p:cNvSpPr/>
          <p:nvPr/>
        </p:nvSpPr>
        <p:spPr>
          <a:xfrm>
            <a:off x="4581524" y="3180982"/>
            <a:ext cx="626579" cy="7264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7" y="1203998"/>
            <a:ext cx="4059612" cy="5406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15" y="1281705"/>
            <a:ext cx="2591162" cy="45250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46652" y="549275"/>
            <a:ext cx="3111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Program Interface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6322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7" y="1145887"/>
            <a:ext cx="7242260" cy="54338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26" y="2882348"/>
            <a:ext cx="3372657" cy="30821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46652" y="549275"/>
            <a:ext cx="3111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Program Interface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869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굽은 화살표 14"/>
          <p:cNvSpPr/>
          <p:nvPr/>
        </p:nvSpPr>
        <p:spPr>
          <a:xfrm rot="5400000">
            <a:off x="7417639" y="2247832"/>
            <a:ext cx="705678" cy="626165"/>
          </a:xfrm>
          <a:prstGeom prst="ben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6" y="1185324"/>
            <a:ext cx="3086499" cy="5312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66" y="1185324"/>
            <a:ext cx="3580148" cy="2399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013" y="3637723"/>
            <a:ext cx="3890116" cy="3112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6652" y="549275"/>
            <a:ext cx="3111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Program Interface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8941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" y="1232844"/>
            <a:ext cx="7513983" cy="539873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13073" y="5200340"/>
            <a:ext cx="3826566" cy="143123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 </a:t>
            </a:r>
            <a:r>
              <a:rPr lang="ko-KR" altLang="en-US" dirty="0"/>
              <a:t>부분 코드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700091" y="-184185"/>
            <a:ext cx="3886200" cy="24798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번 버튼 </a:t>
            </a:r>
            <a:r>
              <a:rPr lang="ko-KR" altLang="en-US" dirty="0" err="1"/>
              <a:t>눌렀을때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중요 코드 넣고 설명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Predict </a:t>
            </a:r>
            <a:r>
              <a:rPr lang="ko-KR" altLang="en-US" dirty="0"/>
              <a:t>코드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-&gt;csv</a:t>
            </a:r>
            <a:r>
              <a:rPr lang="ko-KR" altLang="en-US" dirty="0"/>
              <a:t>에서 파일 읽어오기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546652" y="549275"/>
            <a:ext cx="3111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Program Interface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37358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6652" y="549275"/>
            <a:ext cx="3111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Program Interface</a:t>
            </a:r>
            <a:endParaRPr lang="ko-KR" alt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1" y="1456980"/>
            <a:ext cx="7144747" cy="494416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62823" y="2899880"/>
            <a:ext cx="3400630" cy="1401417"/>
            <a:chOff x="5451192" y="3051312"/>
            <a:chExt cx="3400630" cy="140141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451192" y="3051312"/>
              <a:ext cx="3329609" cy="140141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48097" y="3299233"/>
              <a:ext cx="33037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/>
                <a:t>Wine List </a:t>
              </a:r>
              <a:r>
                <a:rPr lang="ko-KR" altLang="en-US" dirty="0"/>
                <a:t>정렬</a:t>
              </a:r>
              <a:endParaRPr lang="en-US" altLang="ko-KR" dirty="0"/>
            </a:p>
            <a:p>
              <a:pPr marL="285750" indent="-285750">
                <a:buFontTx/>
                <a:buChar char="-"/>
              </a:pPr>
              <a:r>
                <a:rPr lang="ko-KR" altLang="en-US" dirty="0"/>
                <a:t>선택한 키워드를 이용하여 </a:t>
              </a:r>
              <a:r>
                <a:rPr lang="en-US" altLang="ko-KR" dirty="0"/>
                <a:t>DB </a:t>
              </a:r>
              <a:r>
                <a:rPr lang="ko-KR" altLang="en-US" dirty="0"/>
                <a:t>에서 불러오기</a:t>
              </a:r>
              <a:r>
                <a:rPr lang="en-US" altLang="ko-KR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62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6652" y="549275"/>
            <a:ext cx="3111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Program Interface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" y="1191764"/>
            <a:ext cx="6470374" cy="47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76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106E4DB-39D5-4988-83B0-A1B6FC2041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3093"/>
            <a:ext cx="9144000" cy="56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6652" y="549275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비전 및 개대 효과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848929301"/>
              </p:ext>
            </p:extLst>
          </p:nvPr>
        </p:nvGraphicFramePr>
        <p:xfrm>
          <a:off x="1086328" y="2329510"/>
          <a:ext cx="3187084" cy="2752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52387437"/>
              </p:ext>
            </p:extLst>
          </p:nvPr>
        </p:nvGraphicFramePr>
        <p:xfrm>
          <a:off x="5184559" y="2020612"/>
          <a:ext cx="3346882" cy="3158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7195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육각형 2"/>
          <p:cNvSpPr/>
          <p:nvPr/>
        </p:nvSpPr>
        <p:spPr>
          <a:xfrm>
            <a:off x="606424" y="549275"/>
            <a:ext cx="7503905" cy="904463"/>
          </a:xfrm>
          <a:prstGeom prst="hexagon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Project TEAM No.1</a:t>
            </a:r>
            <a:endParaRPr lang="ko-KR" altLang="en-US" sz="5400" dirty="0"/>
          </a:p>
        </p:txBody>
      </p:sp>
      <p:sp>
        <p:nvSpPr>
          <p:cNvPr id="6" name="눈물 방울 5"/>
          <p:cNvSpPr/>
          <p:nvPr/>
        </p:nvSpPr>
        <p:spPr>
          <a:xfrm>
            <a:off x="544372" y="2705100"/>
            <a:ext cx="1741628" cy="1741628"/>
          </a:xfrm>
          <a:prstGeom prst="teardrop">
            <a:avLst/>
          </a:prstGeom>
          <a:solidFill>
            <a:srgbClr val="650318"/>
          </a:solidFill>
          <a:ln>
            <a:noFill/>
          </a:ln>
          <a:effectLst>
            <a:reflection blurRad="6350" stA="52000" endA="300" endPos="35000" dist="889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One</a:t>
            </a:r>
          </a:p>
          <a:p>
            <a:pPr algn="ctr"/>
            <a:r>
              <a:rPr lang="ko-KR" altLang="en-US" dirty="0"/>
              <a:t>팀 구성원 및</a:t>
            </a:r>
            <a:endParaRPr lang="en-US" altLang="ko-KR" dirty="0"/>
          </a:p>
          <a:p>
            <a:pPr algn="ctr"/>
            <a:r>
              <a:rPr lang="ko-KR" altLang="en-US" dirty="0"/>
              <a:t>역할 분담</a:t>
            </a:r>
          </a:p>
        </p:txBody>
      </p:sp>
      <p:sp>
        <p:nvSpPr>
          <p:cNvPr id="7" name="눈물 방울 6"/>
          <p:cNvSpPr/>
          <p:nvPr/>
        </p:nvSpPr>
        <p:spPr>
          <a:xfrm>
            <a:off x="2740921" y="1929848"/>
            <a:ext cx="1741628" cy="1741628"/>
          </a:xfrm>
          <a:prstGeom prst="teardrop">
            <a:avLst/>
          </a:prstGeom>
          <a:solidFill>
            <a:srgbClr val="F4F85E"/>
          </a:solidFill>
          <a:ln>
            <a:noFill/>
          </a:ln>
          <a:effectLst>
            <a:reflection blurRad="6350" stA="52000" endA="300" endPos="35000" dist="889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Two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프로젝트 개발 과정</a:t>
            </a:r>
          </a:p>
        </p:txBody>
      </p:sp>
      <p:sp>
        <p:nvSpPr>
          <p:cNvPr id="8" name="눈물 방울 7"/>
          <p:cNvSpPr/>
          <p:nvPr/>
        </p:nvSpPr>
        <p:spPr>
          <a:xfrm>
            <a:off x="2740921" y="4336153"/>
            <a:ext cx="1741628" cy="1741628"/>
          </a:xfrm>
          <a:prstGeom prst="teardrop">
            <a:avLst/>
          </a:prstGeom>
          <a:solidFill>
            <a:srgbClr val="F4F85E"/>
          </a:solidFill>
          <a:ln>
            <a:noFill/>
          </a:ln>
          <a:effectLst>
            <a:reflection blurRad="6350" stA="52000" endA="300" endPos="35000" dist="889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Three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프로젝트개요</a:t>
            </a:r>
          </a:p>
        </p:txBody>
      </p:sp>
      <p:sp>
        <p:nvSpPr>
          <p:cNvPr id="9" name="눈물 방울 8"/>
          <p:cNvSpPr/>
          <p:nvPr/>
        </p:nvSpPr>
        <p:spPr>
          <a:xfrm>
            <a:off x="4671254" y="2705100"/>
            <a:ext cx="1741628" cy="1741628"/>
          </a:xfrm>
          <a:prstGeom prst="teardrop">
            <a:avLst/>
          </a:prstGeom>
          <a:solidFill>
            <a:srgbClr val="650318"/>
          </a:solidFill>
          <a:ln>
            <a:noFill/>
          </a:ln>
          <a:effectLst>
            <a:reflection blurRad="6350" stA="52000" endA="300" endPos="35000" dist="889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Four</a:t>
            </a:r>
          </a:p>
          <a:p>
            <a:pPr algn="ctr"/>
            <a:r>
              <a:rPr lang="ko-KR" altLang="en-US" dirty="0"/>
              <a:t>프로젝트 개발 환경</a:t>
            </a:r>
          </a:p>
        </p:txBody>
      </p:sp>
      <p:sp>
        <p:nvSpPr>
          <p:cNvPr id="10" name="눈물 방울 9"/>
          <p:cNvSpPr/>
          <p:nvPr/>
        </p:nvSpPr>
        <p:spPr>
          <a:xfrm>
            <a:off x="6867803" y="1929848"/>
            <a:ext cx="1741628" cy="1741628"/>
          </a:xfrm>
          <a:prstGeom prst="teardrop">
            <a:avLst/>
          </a:prstGeom>
          <a:solidFill>
            <a:srgbClr val="650318"/>
          </a:solidFill>
          <a:ln>
            <a:noFill/>
          </a:ln>
          <a:effectLst>
            <a:reflection blurRad="6350" stA="52000" endA="300" endPos="35000" dist="889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Five</a:t>
            </a:r>
          </a:p>
          <a:p>
            <a:pPr algn="ctr"/>
            <a:r>
              <a:rPr lang="ko-KR" altLang="en-US" dirty="0"/>
              <a:t>프로젝트결과물</a:t>
            </a:r>
          </a:p>
        </p:txBody>
      </p:sp>
      <p:sp>
        <p:nvSpPr>
          <p:cNvPr id="11" name="눈물 방울 10"/>
          <p:cNvSpPr/>
          <p:nvPr/>
        </p:nvSpPr>
        <p:spPr>
          <a:xfrm>
            <a:off x="6858000" y="4336153"/>
            <a:ext cx="1741628" cy="1741628"/>
          </a:xfrm>
          <a:prstGeom prst="teardrop">
            <a:avLst/>
          </a:prstGeom>
          <a:solidFill>
            <a:srgbClr val="F4F85E"/>
          </a:solidFill>
          <a:ln>
            <a:noFill/>
          </a:ln>
          <a:effectLst>
            <a:reflection blurRad="6350" stA="52000" endA="300" endPos="35000" dist="889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six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고찰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향후 비전 및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952696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46652" y="549275"/>
            <a:ext cx="201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Want More</a:t>
            </a:r>
            <a:endParaRPr lang="ko-KR" altLang="en-US" sz="28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09719938"/>
              </p:ext>
            </p:extLst>
          </p:nvPr>
        </p:nvGraphicFramePr>
        <p:xfrm>
          <a:off x="-61701" y="1606858"/>
          <a:ext cx="9116923" cy="5009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304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5639" cy="96056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93258" y="584200"/>
            <a:ext cx="165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89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1083" y="2604004"/>
            <a:ext cx="6192079" cy="1709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4130024203"/>
              </p:ext>
            </p:extLst>
          </p:nvPr>
        </p:nvGraphicFramePr>
        <p:xfrm>
          <a:off x="4492556" y="1311342"/>
          <a:ext cx="3478627" cy="129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다이어그램 20"/>
          <p:cNvGraphicFramePr/>
          <p:nvPr>
            <p:extLst>
              <p:ext uri="{D42A27DB-BD31-4B8C-83A1-F6EECF244321}">
                <p14:modId xmlns:p14="http://schemas.microsoft.com/office/powerpoint/2010/main" val="3488617694"/>
              </p:ext>
            </p:extLst>
          </p:nvPr>
        </p:nvGraphicFramePr>
        <p:xfrm>
          <a:off x="653269" y="3282732"/>
          <a:ext cx="3389245" cy="129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다이어그램 17"/>
          <p:cNvGraphicFramePr/>
          <p:nvPr>
            <p:extLst>
              <p:ext uri="{D42A27DB-BD31-4B8C-83A1-F6EECF244321}">
                <p14:modId xmlns:p14="http://schemas.microsoft.com/office/powerpoint/2010/main" val="4261667825"/>
              </p:ext>
            </p:extLst>
          </p:nvPr>
        </p:nvGraphicFramePr>
        <p:xfrm>
          <a:off x="4653702" y="5010477"/>
          <a:ext cx="3575898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5" y="1147647"/>
            <a:ext cx="3916014" cy="190361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190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96" y="2782862"/>
            <a:ext cx="3965575" cy="1927710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5" y="4829518"/>
            <a:ext cx="3973533" cy="1931578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13" name="TextBox 12"/>
          <p:cNvSpPr txBox="1"/>
          <p:nvPr/>
        </p:nvSpPr>
        <p:spPr>
          <a:xfrm>
            <a:off x="389885" y="549273"/>
            <a:ext cx="4182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팀 구성원 및 역할 분담</a:t>
            </a:r>
          </a:p>
        </p:txBody>
      </p:sp>
    </p:spTree>
    <p:extLst>
      <p:ext uri="{BB962C8B-B14F-4D97-AF65-F5344CB8AC3E}">
        <p14:creationId xmlns:p14="http://schemas.microsoft.com/office/powerpoint/2010/main" val="222885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669562267"/>
              </p:ext>
            </p:extLst>
          </p:nvPr>
        </p:nvGraphicFramePr>
        <p:xfrm>
          <a:off x="417581" y="1649898"/>
          <a:ext cx="8229461" cy="4969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550504" y="1779101"/>
            <a:ext cx="712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프로젝트 주제선정 회의        </a:t>
            </a:r>
            <a:r>
              <a:rPr lang="ko-KR" altLang="en-US" dirty="0" err="1"/>
              <a:t>ㆍ</a:t>
            </a:r>
            <a:r>
              <a:rPr lang="ko-KR" altLang="en-US" dirty="0"/>
              <a:t> 요구분석</a:t>
            </a:r>
            <a:r>
              <a:rPr lang="en-US" altLang="ko-KR" dirty="0"/>
              <a:t>, </a:t>
            </a:r>
            <a:r>
              <a:rPr lang="ko-KR" altLang="en-US" dirty="0"/>
              <a:t>전반적인 계획 수립</a:t>
            </a:r>
            <a:endParaRPr lang="en-US" altLang="ko-KR" dirty="0"/>
          </a:p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검색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50504" y="2974707"/>
            <a:ext cx="722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모델 설정                          </a:t>
            </a:r>
            <a:r>
              <a:rPr lang="ko-KR" altLang="en-US" dirty="0" err="1"/>
              <a:t>ㆍ이미지</a:t>
            </a:r>
            <a:r>
              <a:rPr lang="ko-KR" altLang="en-US" dirty="0"/>
              <a:t> </a:t>
            </a:r>
            <a:r>
              <a:rPr lang="en-US" altLang="ko-KR" dirty="0"/>
              <a:t>Data crawling,</a:t>
            </a:r>
            <a:r>
              <a:rPr lang="ko-KR" altLang="en-US" dirty="0"/>
              <a:t>정보</a:t>
            </a:r>
            <a:r>
              <a:rPr lang="en-US" altLang="ko-KR" dirty="0"/>
              <a:t> </a:t>
            </a:r>
            <a:r>
              <a:rPr lang="ko-KR" altLang="en-US" dirty="0"/>
              <a:t>수집</a:t>
            </a:r>
            <a:endParaRPr lang="en-US" altLang="ko-KR" dirty="0"/>
          </a:p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  <a:r>
              <a:rPr lang="ko-KR" altLang="en-US" dirty="0"/>
              <a:t>코드 구현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50504" y="4164495"/>
            <a:ext cx="8140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프로젝트 코드 구현 </a:t>
            </a:r>
            <a:r>
              <a:rPr lang="en-US" altLang="ko-KR" dirty="0"/>
              <a:t>&amp; </a:t>
            </a:r>
            <a:r>
              <a:rPr lang="ko-KR" altLang="en-US" dirty="0"/>
              <a:t>테스트 </a:t>
            </a:r>
            <a:r>
              <a:rPr lang="ko-KR" altLang="en-US" dirty="0" err="1"/>
              <a:t>ㆍ수집된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정제</a:t>
            </a:r>
            <a:endParaRPr lang="en-US" altLang="ko-KR" dirty="0"/>
          </a:p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활용한 코드구현          </a:t>
            </a:r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이미지 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50505" y="5377070"/>
            <a:ext cx="932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GUI </a:t>
            </a:r>
            <a:r>
              <a:rPr lang="ko-KR" altLang="en-US" dirty="0"/>
              <a:t>세부설계                     </a:t>
            </a:r>
            <a:r>
              <a:rPr lang="ko-KR" altLang="en-US" dirty="0" err="1"/>
              <a:t>ㆍ</a:t>
            </a:r>
            <a:r>
              <a:rPr lang="ko-KR" altLang="en-US" dirty="0"/>
              <a:t> </a:t>
            </a:r>
            <a:r>
              <a:rPr lang="en-US" altLang="ko-KR" dirty="0"/>
              <a:t>PPT</a:t>
            </a:r>
            <a:r>
              <a:rPr lang="ko-KR" altLang="en-US" dirty="0"/>
              <a:t>및 보고서 작성 </a:t>
            </a:r>
            <a:endParaRPr lang="en-US" altLang="ko-KR" dirty="0"/>
          </a:p>
          <a:p>
            <a:r>
              <a:rPr lang="ko-KR" altLang="en-US" dirty="0" err="1"/>
              <a:t>ㆍ</a:t>
            </a:r>
            <a:r>
              <a:rPr lang="ko-KR" altLang="en-US" dirty="0"/>
              <a:t> 프로젝트 최종 점검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7017" y="543312"/>
            <a:ext cx="3975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프로젝트 개발 과정</a:t>
            </a:r>
          </a:p>
        </p:txBody>
      </p:sp>
    </p:spTree>
    <p:extLst>
      <p:ext uri="{BB962C8B-B14F-4D97-AF65-F5344CB8AC3E}">
        <p14:creationId xmlns:p14="http://schemas.microsoft.com/office/powerpoint/2010/main" val="275670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user\AppData\Local\Microsoft\Windows\INetCache\IE\Q6ZH47JX\film-713225_960_72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027" y="4140494"/>
            <a:ext cx="9144000" cy="30480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893644452"/>
              </p:ext>
            </p:extLst>
          </p:nvPr>
        </p:nvGraphicFramePr>
        <p:xfrm>
          <a:off x="191740" y="1151907"/>
          <a:ext cx="8852869" cy="293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86530" y="539336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프로젝트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69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233132041"/>
              </p:ext>
            </p:extLst>
          </p:nvPr>
        </p:nvGraphicFramePr>
        <p:xfrm>
          <a:off x="495304" y="1539700"/>
          <a:ext cx="8153392" cy="4612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8406" y="54927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49234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3" y="1421942"/>
            <a:ext cx="8867503" cy="502855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919868" y="2562570"/>
            <a:ext cx="3826566" cy="203420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Crawling – </a:t>
            </a:r>
            <a:r>
              <a:rPr lang="en-US" altLang="ko-KR" dirty="0" err="1"/>
              <a:t>icrawler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저장경로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license,</a:t>
            </a:r>
          </a:p>
          <a:p>
            <a:pPr algn="ctr"/>
            <a:r>
              <a:rPr lang="ko-KR" altLang="en-US" dirty="0"/>
              <a:t>저장 될 이미지 개수 등 설정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0" name="모서리가 둥근 직사각형 9"/>
          <p:cNvSpPr>
            <a:spLocks noChangeArrowheads="1"/>
          </p:cNvSpPr>
          <p:nvPr/>
        </p:nvSpPr>
        <p:spPr bwMode="auto">
          <a:xfrm>
            <a:off x="2630134" y="5039138"/>
            <a:ext cx="6385142" cy="47376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554" y="55921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49658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631"/>
            <a:ext cx="9144000" cy="4998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모서리가 둥근 직사각형 8"/>
          <p:cNvSpPr/>
          <p:nvPr/>
        </p:nvSpPr>
        <p:spPr>
          <a:xfrm>
            <a:off x="5138529" y="4422913"/>
            <a:ext cx="3826566" cy="18486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학습에 필요한 </a:t>
            </a:r>
            <a:endParaRPr lang="en-US" altLang="ko-KR" dirty="0"/>
          </a:p>
          <a:p>
            <a:pPr algn="ctr"/>
            <a:r>
              <a:rPr lang="en-US" altLang="ko-KR" dirty="0"/>
              <a:t>Data</a:t>
            </a:r>
            <a:r>
              <a:rPr lang="ko-KR" altLang="en-US" dirty="0"/>
              <a:t>가 없었음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Wine </a:t>
            </a:r>
            <a:r>
              <a:rPr lang="ko-KR" altLang="en-US" dirty="0"/>
              <a:t>종류별로 </a:t>
            </a:r>
            <a:r>
              <a:rPr lang="en-US" altLang="ko-KR" dirty="0"/>
              <a:t>100</a:t>
            </a:r>
            <a:r>
              <a:rPr lang="ko-KR" altLang="en-US" dirty="0"/>
              <a:t>개 이상씩 </a:t>
            </a:r>
            <a:r>
              <a:rPr lang="en-US" altLang="ko-KR" dirty="0"/>
              <a:t>data set </a:t>
            </a:r>
            <a:r>
              <a:rPr lang="ko-KR" altLang="en-US" dirty="0"/>
              <a:t>구축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86554" y="55921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52384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038"/>
            <a:ext cx="9144000" cy="34062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574" y="5659873"/>
            <a:ext cx="4305901" cy="333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869" y="1550504"/>
            <a:ext cx="347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Inception </a:t>
            </a:r>
            <a:r>
              <a:rPr lang="ko-KR" altLang="en-US" sz="2400" dirty="0"/>
              <a:t>모델 구성도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137" y="569153"/>
            <a:ext cx="189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LEARNING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93182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7657</TotalTime>
  <Words>364</Words>
  <Application>Microsoft Macintosh PowerPoint</Application>
  <PresentationFormat>화면 슬라이드 쇼(4:3)</PresentationFormat>
  <Paragraphs>121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머신러닝 기반 Wine Image Recognition &amp; Proposal (Inception을 활용한 와인추천 예측과 분석)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성자</dc:creator>
  <cp:lastModifiedBy>leejongseong</cp:lastModifiedBy>
  <cp:revision>583</cp:revision>
  <dcterms:created xsi:type="dcterms:W3CDTF">2019-02-03T04:52:45Z</dcterms:created>
  <dcterms:modified xsi:type="dcterms:W3CDTF">2020-11-11T01:31:53Z</dcterms:modified>
</cp:coreProperties>
</file>